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8" r:id="rId3"/>
    <p:sldId id="259" r:id="rId4"/>
    <p:sldId id="264" r:id="rId5"/>
    <p:sldId id="263" r:id="rId6"/>
    <p:sldId id="261" r:id="rId7"/>
    <p:sldId id="262" r:id="rId8"/>
    <p:sldId id="26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35" autoAdjust="0"/>
    <p:restoredTop sz="94671" autoAdjust="0"/>
  </p:normalViewPr>
  <p:slideViewPr>
    <p:cSldViewPr>
      <p:cViewPr varScale="1">
        <p:scale>
          <a:sx n="99" d="100"/>
          <a:sy n="99" d="100"/>
        </p:scale>
        <p:origin x="14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6A502-A6A6-41EC-8012-571E78D701F2}" type="datetimeFigureOut">
              <a:rPr lang="ru-RU" smtClean="0"/>
              <a:t>09.12.2015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8056-4962-4E6E-9CA7-C851EAF970D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1209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6A502-A6A6-41EC-8012-571E78D701F2}" type="datetimeFigureOut">
              <a:rPr lang="ru-RU" smtClean="0"/>
              <a:t>09.12.2015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8056-4962-4E6E-9CA7-C851EAF970D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1208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6A502-A6A6-41EC-8012-571E78D701F2}" type="datetimeFigureOut">
              <a:rPr lang="ru-RU" smtClean="0"/>
              <a:t>09.12.2015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8056-4962-4E6E-9CA7-C851EAF970D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891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6A502-A6A6-41EC-8012-571E78D701F2}" type="datetimeFigureOut">
              <a:rPr lang="ru-RU" smtClean="0"/>
              <a:t>09.12.2015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8056-4962-4E6E-9CA7-C851EAF970D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747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6A502-A6A6-41EC-8012-571E78D701F2}" type="datetimeFigureOut">
              <a:rPr lang="ru-RU" smtClean="0"/>
              <a:t>09.12.2015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8056-4962-4E6E-9CA7-C851EAF970D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8648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6A502-A6A6-41EC-8012-571E78D701F2}" type="datetimeFigureOut">
              <a:rPr lang="ru-RU" smtClean="0"/>
              <a:t>09.12.2015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8056-4962-4E6E-9CA7-C851EAF970D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0546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6A502-A6A6-41EC-8012-571E78D701F2}" type="datetimeFigureOut">
              <a:rPr lang="ru-RU" smtClean="0"/>
              <a:t>09.12.2015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8056-4962-4E6E-9CA7-C851EAF970D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40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6A502-A6A6-41EC-8012-571E78D701F2}" type="datetimeFigureOut">
              <a:rPr lang="ru-RU" smtClean="0"/>
              <a:t>09.12.2015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8056-4962-4E6E-9CA7-C851EAF970D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7284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6A502-A6A6-41EC-8012-571E78D701F2}" type="datetimeFigureOut">
              <a:rPr lang="ru-RU" smtClean="0"/>
              <a:t>09.12.2015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8056-4962-4E6E-9CA7-C851EAF970D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4485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6A502-A6A6-41EC-8012-571E78D701F2}" type="datetimeFigureOut">
              <a:rPr lang="ru-RU" smtClean="0"/>
              <a:t>09.12.2015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8056-4962-4E6E-9CA7-C851EAF970D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1140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6A502-A6A6-41EC-8012-571E78D701F2}" type="datetimeFigureOut">
              <a:rPr lang="ru-RU" smtClean="0"/>
              <a:t>09.12.2015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8056-4962-4E6E-9CA7-C851EAF970D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7524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6A502-A6A6-41EC-8012-571E78D701F2}" type="datetimeFigureOut">
              <a:rPr lang="ru-RU" smtClean="0"/>
              <a:t>09.12.2015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08056-4962-4E6E-9CA7-C851EAF970D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3769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179512" y="1052736"/>
            <a:ext cx="8111455" cy="3816424"/>
          </a:xfrm>
        </p:spPr>
        <p:txBody>
          <a:bodyPr>
            <a:noAutofit/>
          </a:bodyPr>
          <a:lstStyle/>
          <a:p>
            <a:r>
              <a:rPr lang="ru-RU" sz="4000" dirty="0" smtClean="0">
                <a:effectLst/>
              </a:rPr>
              <a:t>Проектирование и разработка информационной системы для образовательного учреждения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755576" y="5085184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Выполнила: Безрукова И.А.</a:t>
            </a:r>
          </a:p>
          <a:p>
            <a:r>
              <a:rPr lang="ru-RU" sz="2800" dirty="0" smtClean="0"/>
              <a:t>Руководитель: Гузенко А.Г.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64791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268760"/>
            <a:ext cx="8229600" cy="3240360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dirty="0"/>
              <a:t>Цель </a:t>
            </a:r>
            <a:r>
              <a:rPr lang="ru-RU" sz="3200" b="1" dirty="0" smtClean="0"/>
              <a:t>работы </a:t>
            </a:r>
            <a:r>
              <a:rPr lang="ru-RU" sz="3200" dirty="0"/>
              <a:t>– разработать компьютерный тренажер контроля знаний школьни­ков по русскому языку</a:t>
            </a:r>
            <a:r>
              <a:rPr lang="ru-RU" sz="3200" dirty="0" smtClean="0"/>
              <a:t>.</a:t>
            </a:r>
            <a:br>
              <a:rPr lang="ru-RU" sz="3200" dirty="0" smtClean="0"/>
            </a:br>
            <a:r>
              <a:rPr lang="ru-RU" sz="3200" dirty="0" smtClean="0"/>
              <a:t>Для </a:t>
            </a:r>
            <a:r>
              <a:rPr lang="ru-RU" sz="3200" dirty="0"/>
              <a:t>достижения поставленной цели необходимо выполнить следующие </a:t>
            </a:r>
            <a:r>
              <a:rPr lang="ru-RU" sz="3200" b="1" dirty="0"/>
              <a:t>задачи</a:t>
            </a:r>
            <a:r>
              <a:rPr lang="ru-RU" sz="3200" dirty="0"/>
              <a:t>:</a:t>
            </a:r>
            <a:br>
              <a:rPr lang="ru-RU" sz="3200" dirty="0"/>
            </a:br>
            <a:r>
              <a:rPr lang="ru-RU" sz="3200" dirty="0"/>
              <a:t>- изучить и проанализировать предметную область;</a:t>
            </a:r>
            <a:br>
              <a:rPr lang="ru-RU" sz="3200" dirty="0"/>
            </a:br>
            <a:r>
              <a:rPr lang="ru-RU" sz="3200" dirty="0"/>
              <a:t>- выбрать программное средство для реализации проекта;</a:t>
            </a:r>
            <a:br>
              <a:rPr lang="ru-RU" sz="3200" dirty="0"/>
            </a:br>
            <a:r>
              <a:rPr lang="ru-RU" sz="3200" dirty="0"/>
              <a:t>- разработать систему тестирования знаний.</a:t>
            </a:r>
            <a:endParaRPr lang="ru-RU" sz="3600" u="sng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380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836712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3600" u="sng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Процессы создания системы тестирования</a:t>
            </a:r>
            <a:endParaRPr lang="ru-RU" sz="3600" u="sng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2780928"/>
            <a:ext cx="8229600" cy="129614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модели и сценариев поведения продукта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языка программирования и программного продукта </a:t>
            </a:r>
          </a:p>
          <a:p>
            <a:pPr>
              <a:buFontTx/>
              <a:buChar char="-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168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u="sng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Embarcadero C++ Builder XE2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1772816"/>
            <a:ext cx="76328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57200"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Embarcadero C++ Builder XE2 – это среда для программирования на  C++, соответствующая концепции быстрой разработки приложений  и обеспечивающая сверхбыструю разработку удобных в сопровождении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Windows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-приложений с графическим пользовательским интерфейсом для различных платформ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Windows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30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u="sng" dirty="0">
                <a:latin typeface="Arial" panose="020B0604020202020204" pitchFamily="34" charset="0"/>
                <a:cs typeface="Arial" panose="020B0604020202020204" pitchFamily="34" charset="0"/>
              </a:rPr>
              <a:t>Этапы разработки программы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71600" y="1700808"/>
            <a:ext cx="72008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Постановка задачи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Синтаксическая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отладка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Документирование программы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Запуск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готовой программы и анализ полученных результатов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24408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6002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3200" u="sng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Интерфейс и функциональность приложения RusTest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1600" y="1988840"/>
            <a:ext cx="74168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запуске приложения появляется следующее окно: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965137"/>
            <a:ext cx="7560840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6381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916831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того, чтобы начать работу с приложением необходимо ввести логин и пароль: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996952"/>
            <a:ext cx="7560840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6002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3200" u="sng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Интерфейс и функциональность приложения RusTest</a:t>
            </a:r>
          </a:p>
        </p:txBody>
      </p:sp>
    </p:spTree>
    <p:extLst>
      <p:ext uri="{BB962C8B-B14F-4D97-AF65-F5344CB8AC3E}">
        <p14:creationId xmlns:p14="http://schemas.microsoft.com/office/powerpoint/2010/main" val="1672878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r>
              <a:rPr lang="ru-RU" sz="3600" b="1" dirty="0" smtClean="0"/>
              <a:t>Спасибо за внимание!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132444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</TotalTime>
  <Words>121</Words>
  <Application>Microsoft Office PowerPoint</Application>
  <PresentationFormat>Экран (4:3)</PresentationFormat>
  <Paragraphs>22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Тема Office</vt:lpstr>
      <vt:lpstr>Проектирование и разработка информационной системы для образовательного учреждения </vt:lpstr>
      <vt:lpstr>Цель работы – разработать компьютерный тренажер контроля знаний школьни­ков по русскому языку. Для достижения поставленной цели необходимо выполнить следующие задачи: - изучить и проанализировать предметную область; - выбрать программное средство для реализации проекта; - разработать систему тестирования знаний.</vt:lpstr>
      <vt:lpstr>Процессы создания системы тестирования</vt:lpstr>
      <vt:lpstr>Embarcadero C++ Builder XE2</vt:lpstr>
      <vt:lpstr>Этапы разработки программы  </vt:lpstr>
      <vt:lpstr>Интерфейс и функциональность приложения RusTest</vt:lpstr>
      <vt:lpstr>Интерфейс и функциональность приложения RusTest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системы тестирования уровня подготовки школьников ( на примере МБОУ «СОШ № 12», г. Владивосток)</dc:title>
  <dc:creator>user</dc:creator>
  <cp:lastModifiedBy>Пользователь</cp:lastModifiedBy>
  <cp:revision>21</cp:revision>
  <dcterms:created xsi:type="dcterms:W3CDTF">2015-06-25T14:11:25Z</dcterms:created>
  <dcterms:modified xsi:type="dcterms:W3CDTF">2015-12-09T11:57:01Z</dcterms:modified>
</cp:coreProperties>
</file>