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8" r:id="rId4"/>
    <p:sldId id="279" r:id="rId5"/>
    <p:sldId id="269" r:id="rId6"/>
    <p:sldId id="272" r:id="rId7"/>
    <p:sldId id="259" r:id="rId8"/>
    <p:sldId id="261" r:id="rId9"/>
    <p:sldId id="264" r:id="rId10"/>
    <p:sldId id="276" r:id="rId11"/>
    <p:sldId id="275" r:id="rId12"/>
    <p:sldId id="281" r:id="rId13"/>
    <p:sldId id="277" r:id="rId14"/>
    <p:sldId id="278" r:id="rId15"/>
    <p:sldId id="282" r:id="rId16"/>
    <p:sldId id="284" r:id="rId17"/>
    <p:sldId id="286" r:id="rId18"/>
    <p:sldId id="28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767" autoAdjust="0"/>
  </p:normalViewPr>
  <p:slideViewPr>
    <p:cSldViewPr snapToGrid="0">
      <p:cViewPr varScale="1">
        <p:scale>
          <a:sx n="67" d="100"/>
          <a:sy n="67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685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29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82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653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23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25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33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738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837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750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7213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263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9756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76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672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066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3AF51-751D-43AD-B6AC-6FA05098F157}" type="datetimeFigureOut">
              <a:rPr lang="ru-RU" smtClean="0"/>
              <a:t>29.04.2015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49912EB-4C98-4A58-875E-DF48343052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21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moluch.ru/archive/48/6056/images/64925d69.gif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7663" y="114300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профессионального образования </a:t>
            </a:r>
            <a:br>
              <a:rPr lang="ru-RU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«Владивостокский государственный университет экономики и сервиса»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17702" y="2377081"/>
            <a:ext cx="8915399" cy="112628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 диаграммы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Исикавы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наиболее эффективной оценки достижений поставленных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целей (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стратегий социально-экономического развития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региона).</a:t>
            </a:r>
            <a:endPara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77263" y="4842064"/>
            <a:ext cx="6096000" cy="201593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ББИ 13-02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ММ: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Захарчук Иван Андреевич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Ассистент кафедры ММ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Лавренюк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Кирилл Игоревич</a:t>
            </a:r>
          </a:p>
        </p:txBody>
      </p:sp>
    </p:spTree>
    <p:extLst>
      <p:ext uri="{BB962C8B-B14F-4D97-AF65-F5344CB8AC3E}">
        <p14:creationId xmlns:p14="http://schemas.microsoft.com/office/powerpoint/2010/main" val="129939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399" y="270894"/>
            <a:ext cx="10904561" cy="902814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Методы и инструменты стратегического планирования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27926"/>
              </p:ext>
            </p:extLst>
          </p:nvPr>
        </p:nvGraphicFramePr>
        <p:xfrm>
          <a:off x="354841" y="1173708"/>
          <a:ext cx="11464119" cy="5637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549"/>
                <a:gridCol w="8215952"/>
                <a:gridCol w="1719618"/>
              </a:tblGrid>
              <a:tr h="791570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Методы и инструменты планирования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Краткая характеристика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</a:t>
                      </a:r>
                      <a:endParaRPr lang="ru-RU" dirty="0"/>
                    </a:p>
                  </a:txBody>
                  <a:tcPr/>
                </a:tc>
              </a:tr>
              <a:tr h="1023582">
                <a:tc>
                  <a:txBody>
                    <a:bodyPr/>
                    <a:lstStyle/>
                    <a:p>
                      <a:r>
                        <a:rPr lang="en-US" sz="1600" b="0" i="0" u="none" kern="120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SWOT-</a:t>
                      </a:r>
                      <a:r>
                        <a:rPr lang="ru-RU" sz="1600" b="0" i="0" u="none" kern="120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анализ </a:t>
                      </a:r>
                      <a:endParaRPr lang="ru-RU" sz="1600" b="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SWOT-</a:t>
                      </a:r>
                      <a:r>
                        <a:rPr lang="ru-RU" sz="1600" b="0" i="0" u="non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анализ</a:t>
                      </a:r>
                      <a:r>
                        <a:rPr lang="ru-RU" sz="16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позволяет определить причины эффективной или неэффективной деятельности предприятия, это сжатый анализ маркетинговой информации на основании которого делается вывод о том, в каком направлении организация должна развивать свой</a:t>
                      </a:r>
                      <a:r>
                        <a:rPr lang="ru-RU" sz="1600" b="0" i="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бизнес.</a:t>
                      </a:r>
                      <a:endParaRPr lang="ru-RU" sz="16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Матрица-SWOT, матрица возможностей, матрица угроз</a:t>
                      </a:r>
                      <a:endParaRPr lang="ru-RU" sz="1600" b="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Конкурентный анализ </a:t>
                      </a:r>
                      <a:endParaRPr lang="ru-RU" sz="1600" b="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Конкурентный анализ - это глубокое всестороннее исследование конкурентного положения предприятия и доступных рынков в целях формирования эффективной стратегии развития. </a:t>
                      </a:r>
                      <a:endParaRPr lang="ru-RU" sz="16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Характеристики основных конкурентов, </a:t>
                      </a:r>
                      <a:endParaRPr lang="ru-RU" sz="16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Мозговой штурм</a:t>
                      </a:r>
                      <a:endParaRPr lang="ru-RU" sz="1600" b="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Метод мозгового штурма — оперативный метод решения проблемы на основе стимулирования творческой активности, при котором участникам обсуждения предлагают высказывать возможно большее количество вариантов решения, в том числе самых фантастических.</a:t>
                      </a:r>
                      <a:endParaRPr lang="ru-RU" sz="16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Проекты миссий предприятия, цели предприятия</a:t>
                      </a:r>
                      <a:endParaRPr lang="ru-RU" sz="16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Дерево</a:t>
                      </a:r>
                      <a:r>
                        <a:rPr lang="ru-RU" sz="1600" b="0" i="0" u="non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целей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Дерево целей – это структурированная, построенная по иерархическому совокупность целей экономической системы, в которой выделены генеральная цель; подчиненные ей подцели первого, второго и последующего уровней.</a:t>
                      </a:r>
                      <a:endParaRPr lang="ru-RU" sz="16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Иерархия целей </a:t>
                      </a:r>
                      <a:endParaRPr lang="ru-RU" sz="16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i="0" u="non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Конкурентный анализ по модели «5 сил» М. Портера </a:t>
                      </a:r>
                      <a:endParaRPr lang="ru-RU" sz="1600" b="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Анализ составляющих элементов (детерминант) этих сил позволяет определить «узкие места» проекта, с тем чтобы мак­симально эффективно приложить усилия к укреплению его устойчиво­сти и ослаблению позиций конкурентов.</a:t>
                      </a:r>
                      <a:endParaRPr lang="ru-RU" sz="16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Расчет</a:t>
                      </a:r>
                      <a:r>
                        <a:rPr lang="ru-RU" sz="1600" b="0" i="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рыночной власти основных детерминант</a:t>
                      </a:r>
                      <a:endParaRPr lang="ru-RU" sz="16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66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525" y="309785"/>
            <a:ext cx="9002188" cy="128089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Общий вид диаграммы причин-следствия </a:t>
            </a:r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Исикавы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http://5fan.info/files/68/e17a5c2fb905767caf9b0be11338618f.html_files/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725" y="2089501"/>
            <a:ext cx="7088188" cy="380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30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36" y="187087"/>
            <a:ext cx="8915399" cy="14688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Последствия сокращения объемов инвестирования в ДФО и Камчатский край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17736" y="2362950"/>
            <a:ext cx="8915399" cy="8604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прекратились некоторые виды деятельности. Проблемы возникли в таких высокотехнологичных секторах, как судоремонт, судостроение и приборостроение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Прекратилась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любая поддержка экономической активности на Дальнем Востоке. В это время не реализовывались значимые для экономики Российской Федерации проекты, кроме проектов «Сахалин-1» и «Сахалин-2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значительный миграционный отток населения, как с Дальнего Востока, так и из Камчатского края.</a:t>
            </a:r>
          </a:p>
        </p:txBody>
      </p:sp>
    </p:spTree>
    <p:extLst>
      <p:ext uri="{BB962C8B-B14F-4D97-AF65-F5344CB8AC3E}">
        <p14:creationId xmlns:p14="http://schemas.microsoft.com/office/powerpoint/2010/main" val="38639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8980" y="395511"/>
            <a:ext cx="8911687" cy="128089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исследования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98980" y="1475899"/>
            <a:ext cx="7613649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ыявления индикаторов сырьевого-экономического развития, наиболее влияющих на достижение валового регионального продукта.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регрессионного анализа для оценки прогноза социально-экономических показателей региона на примере Камчатского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края, который позволит: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перестраивать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составляющие в зависимости от социально-экономических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оптимальные решения, устанавливая целевые ориентиры результативной переменной.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достигать намеченных стратегический целей.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17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2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1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233" y="4774654"/>
            <a:ext cx="8915399" cy="1468800"/>
          </a:xfrm>
        </p:spPr>
        <p:txBody>
          <a:bodyPr>
            <a:norm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en-US" alt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985963" y="1214438"/>
            <a:ext cx="9614633" cy="5643562"/>
          </a:xfrm>
        </p:spPr>
        <p:txBody>
          <a:bodyPr>
            <a:noAutofit/>
          </a:bodyPr>
          <a:lstStyle/>
          <a:p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этапе была рассмотрена функция, включающая шесть переменных:</a:t>
            </a:r>
            <a:b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y=f (</a:t>
            </a:r>
            <a:r>
              <a:rPr lang="en-US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,…, x</a:t>
            </a:r>
            <a:r>
              <a:rPr lang="en-US" altLang="ru-RU" sz="2400" i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b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y —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прироста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ФОП ВРП (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результативная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переменная</a:t>
            </a: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прироста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среднегодовой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занятых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alt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экономике</a:t>
            </a: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прироста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физическоо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ФО)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</a:t>
            </a: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</a:t>
            </a:r>
            <a:r>
              <a:rPr lang="ru-RU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промышленного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</a:t>
            </a: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прироста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оборота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рогзничной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торговли</a:t>
            </a: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прироста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платных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400" i="1" baseline="-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прироста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инвестиций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</a:t>
            </a:r>
            <a:r>
              <a:rPr lang="en-US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</a:t>
            </a: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выбрано линейное уравнение множественной регрессии:</a:t>
            </a:r>
            <a:endParaRPr lang="en-US" alt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4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1033" name="Picture 9" descr="http://www.moluch.ru/archive/48/6056/images/64925d69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967" y="5718569"/>
            <a:ext cx="5629929" cy="52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91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4488" y="338361"/>
            <a:ext cx="10129837" cy="128089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Результаты расчетов средних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квадратичных </a:t>
            </a: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отклонений, парных коэффициентов корреляции и коэффициентов регрессии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8" y="2505076"/>
            <a:ext cx="10129837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4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0344" y="272085"/>
            <a:ext cx="9705791" cy="128089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 значений коэффициентов уравнения регрессии</a:t>
            </a:r>
          </a:p>
        </p:txBody>
      </p:sp>
      <p:pic>
        <p:nvPicPr>
          <p:cNvPr id="4100" name="Picture 4" descr="http://www.moluch.ru/archive/48/6056/images/5c9261c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344" y="4623895"/>
            <a:ext cx="6395771" cy="65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moluch.ru/archive/48/6056/images/14257f9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344" y="2932310"/>
            <a:ext cx="9655020" cy="70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10344" y="3972591"/>
            <a:ext cx="52477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Уравнение регрессии (</a:t>
            </a:r>
            <a:r>
              <a:rPr kumimoji="0" lang="en-US" alt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этап):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10344" y="1899472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Уравнение регрессии (1 этап):</a:t>
            </a:r>
          </a:p>
        </p:txBody>
      </p:sp>
    </p:spTree>
    <p:extLst>
      <p:ext uri="{BB962C8B-B14F-4D97-AF65-F5344CB8AC3E}">
        <p14:creationId xmlns:p14="http://schemas.microsoft.com/office/powerpoint/2010/main" val="347027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0868" y="266923"/>
            <a:ext cx="8911687" cy="1280890"/>
          </a:xfrm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изменения ВРП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Камчатского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края за 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2000–2012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гг., линия тренда и фактические данные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749" y="2028825"/>
            <a:ext cx="697371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5699" y="309785"/>
            <a:ext cx="8911687" cy="1280890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Сравнение прогнозных показателей ВРП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Камчатского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края, млн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807862"/>
              </p:ext>
            </p:extLst>
          </p:nvPr>
        </p:nvGraphicFramePr>
        <p:xfrm>
          <a:off x="955148" y="2034117"/>
          <a:ext cx="10872788" cy="3752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197"/>
                <a:gridCol w="2711054"/>
                <a:gridCol w="2725340"/>
                <a:gridCol w="2718197"/>
              </a:tblGrid>
              <a:tr h="1250774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Прогноз по данным программы долгосрочного развития ДФО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Прогноз методом регрессии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Отклонение</a:t>
                      </a:r>
                      <a:endParaRPr lang="ru-RU" dirty="0"/>
                    </a:p>
                  </a:txBody>
                  <a:tcPr/>
                </a:tc>
              </a:tr>
              <a:tr h="1250774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ВРП 2011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546 552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</a:tr>
              <a:tr h="1250774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ВРП 2025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1 421 035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1 103 916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-317 119</a:t>
                      </a:r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81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4837" y="-314325"/>
            <a:ext cx="8915399" cy="14688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Возможные решения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74837" y="1628550"/>
            <a:ext cx="8915399" cy="8604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тимулирование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секторов "новой" инновационной экономики (формирование новых дополнительных источников роста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традиционных секторов промышленности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малого и среднего предпринимательства и потребительского рынка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инвестиционной деятельности в Камчатском крае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агломерационных связей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 труда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и регионального сотрудничества.</a:t>
            </a:r>
          </a:p>
          <a:p>
            <a:endParaRPr lang="ru-RU" sz="203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67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862" y="-228600"/>
            <a:ext cx="8915399" cy="1468800"/>
          </a:xfrm>
        </p:spPr>
        <p:txBody>
          <a:bodyPr/>
          <a:lstStyle/>
          <a:p>
            <a:r>
              <a:rPr lang="ru-RU" b="1" dirty="0" smtClean="0"/>
              <a:t>Результаты исследования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74862" y="2255962"/>
            <a:ext cx="8226426" cy="260178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Выявлены индикаторы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сырьевого-экономического развития, наиболее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влияющие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достижение валового регионального продукта.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Рассмотрена функция с последующим выводом уравнений регрессии и определения их коэффициентов.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 регрессионный анализ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оценки прогноза социально-экономических показателей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55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9876" y="2061329"/>
            <a:ext cx="8915399" cy="1468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60587" y="271344"/>
            <a:ext cx="84836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профессионального образования </a:t>
            </a:r>
          </a:p>
          <a:p>
            <a:pPr algn="ctr"/>
            <a:r>
              <a:rPr lang="ru-RU" sz="24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«Владивостокский государственный университет экономики и сервиса»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012" y="2827124"/>
            <a:ext cx="70977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677275" y="5052164"/>
            <a:ext cx="6096000" cy="155427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Соискатель: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Захарчук Иван Андреевич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Ассистент кафедры ММ: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Лавренюк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Кирилл Игоревич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3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0886" y="0"/>
            <a:ext cx="8915399" cy="1468800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Исходные данные исследования темпов прироста ФОП ВРП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585" y="1688729"/>
            <a:ext cx="9651999" cy="516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9720" y="-284899"/>
            <a:ext cx="8915399" cy="1468800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Расчетные значения темпов прироста ФОП ВРП (у) и их отклонения от фактических значений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720" y="1457326"/>
            <a:ext cx="10632280" cy="521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2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805" y="0"/>
            <a:ext cx="8915399" cy="1468800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анализа модели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параметров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05" y="1971676"/>
            <a:ext cx="11400069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06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3462" y="57037"/>
            <a:ext cx="8915399" cy="14688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ВРП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03462" y="2085862"/>
            <a:ext cx="8915399" cy="8604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Линейный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тренд для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ВРП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Камчатского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края мы можем рассчитать по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формуле: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y(x)=a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44194,797 t – 88390547,57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до 2025 года по годам можно рассчитать по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формуле,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подставляя конкретный год вместо переменной t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если продолжающаяся тенденция сохранится, в 2025 г. ВРП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Камчатского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края возрастет до 1 трлн 103 млрд 916 млн руб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94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1033</TotalTime>
  <Words>567</Words>
  <Application>Microsoft Office PowerPoint</Application>
  <PresentationFormat>Широкоэкранный</PresentationFormat>
  <Paragraphs>90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Times New Roman</vt:lpstr>
      <vt:lpstr>Wingdings 3</vt:lpstr>
      <vt:lpstr>Легкий дым</vt:lpstr>
      <vt:lpstr>Федеральное государственное бюджетное образовательное учреждение высшего профессионального образования  «Владивостокский государственный университет экономики и сервиса» </vt:lpstr>
      <vt:lpstr>Методы и инструменты стратегического планирования </vt:lpstr>
      <vt:lpstr>Общий вид диаграммы причин-следствия Исикавы</vt:lpstr>
      <vt:lpstr>Последствия сокращения объемов инвестирования в ДФО и Камчатский край</vt:lpstr>
      <vt:lpstr>Цель исследования</vt:lpstr>
      <vt:lpstr>Презентация PowerPoint</vt:lpstr>
      <vt:lpstr> </vt:lpstr>
      <vt:lpstr>Результаты расчетов средних квадратичных отклонений, парных коэффициентов корреляции и коэффициентов регрессии</vt:lpstr>
      <vt:lpstr>Расчет значений коэффициентов уравнения регрессии</vt:lpstr>
      <vt:lpstr>График изменения ВРП Камчатского края за 2000–2012 гг., линия тренда и фактические данные</vt:lpstr>
      <vt:lpstr>Сравнение прогнозных показателей ВРП Камчатского края, млн рублей</vt:lpstr>
      <vt:lpstr>Возможные решения проблемы</vt:lpstr>
      <vt:lpstr>Результаты исследования</vt:lpstr>
      <vt:lpstr>Презентация PowerPoint</vt:lpstr>
      <vt:lpstr>Исходные данные исследования темпов прироста ФОП ВРП</vt:lpstr>
      <vt:lpstr>Расчетные значения темпов прироста ФОП ВРП (у) и их отклонения от фактических значений</vt:lpstr>
      <vt:lpstr>Результаты анализа модели и ее параметров</vt:lpstr>
      <vt:lpstr>Прогноз ВРП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</dc:creator>
  <cp:lastModifiedBy>Иван</cp:lastModifiedBy>
  <cp:revision>52</cp:revision>
  <dcterms:created xsi:type="dcterms:W3CDTF">2015-04-22T06:12:23Z</dcterms:created>
  <dcterms:modified xsi:type="dcterms:W3CDTF">2015-04-29T02:53:43Z</dcterms:modified>
</cp:coreProperties>
</file>