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83E6588-9B30-46D7-95E7-81CE0C429A9A}" type="datetimeFigureOut">
              <a:rPr lang="ru-RU" smtClean="0"/>
              <a:t>13.12.2015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CC35F7A-030F-4329-834F-095E507C4E2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280831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Эконометрический анализ моделирования спроса на услуги спортивного клуба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93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870" y="1268760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Цель данной работы - создание модели для прогнозирования приемлемой цены отвечающей спросу клиентов, в конкурентной среде.</a:t>
            </a:r>
            <a:endParaRPr lang="ru-RU" sz="2800" b="1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8885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742287"/>
              </p:ext>
            </p:extLst>
          </p:nvPr>
        </p:nvGraphicFramePr>
        <p:xfrm>
          <a:off x="2771800" y="908720"/>
          <a:ext cx="4032449" cy="4176461"/>
        </p:xfrm>
        <a:graphic>
          <a:graphicData uri="http://schemas.openxmlformats.org/drawingml/2006/table">
            <a:tbl>
              <a:tblPr firstRow="1" firstCol="1" bandRow="1"/>
              <a:tblGrid>
                <a:gridCol w="1421423"/>
                <a:gridCol w="1305513"/>
                <a:gridCol w="1305513"/>
              </a:tblGrid>
              <a:tr h="5494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Месяц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Спрос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Стоимость, руб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642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7403" r="6620" b="88960"/>
          <a:stretch/>
        </p:blipFill>
        <p:spPr bwMode="auto">
          <a:xfrm>
            <a:off x="517492" y="404664"/>
            <a:ext cx="8136904" cy="16561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/>
          <p:nvPr/>
        </p:nvPicPr>
        <p:blipFill rotWithShape="1">
          <a:blip r:embed="rId3"/>
          <a:srcRect l="54674" t="30955" r="10027" b="37534"/>
          <a:stretch/>
        </p:blipFill>
        <p:spPr bwMode="auto">
          <a:xfrm>
            <a:off x="1453596" y="2652394"/>
            <a:ext cx="6264696" cy="30088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4292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59091" t="34420" r="7402" b="12909"/>
          <a:stretch/>
        </p:blipFill>
        <p:spPr bwMode="auto">
          <a:xfrm>
            <a:off x="2195736" y="908720"/>
            <a:ext cx="4752528" cy="4320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4176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1819" t="41121" r="5973" b="8519"/>
          <a:stretch/>
        </p:blipFill>
        <p:spPr bwMode="auto">
          <a:xfrm>
            <a:off x="1187624" y="1628800"/>
            <a:ext cx="6696744" cy="34108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83768" y="476672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Регрессионный анализ данных продаж месячного абонемента в период 2013 года.</a:t>
            </a:r>
            <a:endParaRPr lang="ru-RU" sz="16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674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1807" t="65651" r="23676" b="19941"/>
          <a:stretch/>
        </p:blipFill>
        <p:spPr bwMode="auto">
          <a:xfrm>
            <a:off x="1187624" y="908720"/>
            <a:ext cx="6840760" cy="21602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0464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13863" t="65389" r="7165" b="23529"/>
          <a:stretch/>
        </p:blipFill>
        <p:spPr bwMode="auto">
          <a:xfrm>
            <a:off x="251520" y="1124744"/>
            <a:ext cx="8496944" cy="2304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035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648978"/>
              </p:ext>
            </p:extLst>
          </p:nvPr>
        </p:nvGraphicFramePr>
        <p:xfrm>
          <a:off x="2843808" y="1484784"/>
          <a:ext cx="3600400" cy="4498316"/>
        </p:xfrm>
        <a:graphic>
          <a:graphicData uri="http://schemas.openxmlformats.org/drawingml/2006/table">
            <a:tbl>
              <a:tblPr firstRow="1" firstCol="1" bandRow="1"/>
              <a:tblGrid>
                <a:gridCol w="979423"/>
                <a:gridCol w="1326302"/>
                <a:gridCol w="1294675"/>
              </a:tblGrid>
              <a:tr h="614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Месяц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Спрос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619"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86535" y="4766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Данные продаж квартальных абонементов в 2013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974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16040" t="45153" r="18381" b="14948"/>
          <a:stretch/>
        </p:blipFill>
        <p:spPr bwMode="auto">
          <a:xfrm>
            <a:off x="863588" y="1484784"/>
            <a:ext cx="7776864" cy="2016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5696" y="1886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Регрессионный анализ данных продаж квартального абонемента в период 2013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436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045435"/>
              </p:ext>
            </p:extLst>
          </p:nvPr>
        </p:nvGraphicFramePr>
        <p:xfrm>
          <a:off x="2987824" y="1628800"/>
          <a:ext cx="3384375" cy="4464177"/>
        </p:xfrm>
        <a:graphic>
          <a:graphicData uri="http://schemas.openxmlformats.org/drawingml/2006/table">
            <a:tbl>
              <a:tblPr firstRow="1" firstCol="1" bandRow="1"/>
              <a:tblGrid>
                <a:gridCol w="1170479"/>
                <a:gridCol w="1170479"/>
                <a:gridCol w="1043417"/>
              </a:tblGrid>
              <a:tr h="55283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Месяц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Спрос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95736" y="476672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Данные продаж годового абонемента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 в 2013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665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15417" t="36011" r="13552" b="14392"/>
          <a:stretch/>
        </p:blipFill>
        <p:spPr bwMode="auto">
          <a:xfrm>
            <a:off x="755576" y="1340769"/>
            <a:ext cx="7776863" cy="31026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2121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986161"/>
              </p:ext>
            </p:extLst>
          </p:nvPr>
        </p:nvGraphicFramePr>
        <p:xfrm>
          <a:off x="2915816" y="908712"/>
          <a:ext cx="3744416" cy="4752535"/>
        </p:xfrm>
        <a:graphic>
          <a:graphicData uri="http://schemas.openxmlformats.org/drawingml/2006/table">
            <a:tbl>
              <a:tblPr firstRow="1" firstCol="1" bandRow="1"/>
              <a:tblGrid>
                <a:gridCol w="1702008"/>
                <a:gridCol w="2042408"/>
              </a:tblGrid>
              <a:tr h="6789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Месяц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Коэф.сезонности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январь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1,768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2,043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1,552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1,277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0,962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июнь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0,471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июль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0,628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август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0,393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0,570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0,687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0,471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1,178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461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34572" t="30471" r="35518" b="35723"/>
          <a:stretch/>
        </p:blipFill>
        <p:spPr bwMode="auto">
          <a:xfrm>
            <a:off x="1259632" y="1268760"/>
            <a:ext cx="6984776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1760" y="338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График сезонности спроса на месячные абонементы.</a:t>
            </a:r>
            <a:endParaRPr lang="ru-RU" sz="16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41539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15418" t="31025" r="4205" b="11620"/>
          <a:stretch/>
        </p:blipFill>
        <p:spPr bwMode="auto">
          <a:xfrm>
            <a:off x="683568" y="1412776"/>
            <a:ext cx="7920880" cy="29750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1760" y="4766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Регрессионный анализ фиктивных переменных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5144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</TotalTime>
  <Words>229</Words>
  <Application>Microsoft Office PowerPoint</Application>
  <PresentationFormat>Экран (4:3)</PresentationFormat>
  <Paragraphs>162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Эконометрический анализ моделирования спроса на услуги спортивного клуба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Эконометрический анализ моделирования спроса на услуги спортивного клуба</dc:title>
  <dc:creator>Наталья</dc:creator>
  <cp:lastModifiedBy>Наталья</cp:lastModifiedBy>
  <cp:revision>5</cp:revision>
  <dcterms:created xsi:type="dcterms:W3CDTF">2015-12-13T00:50:06Z</dcterms:created>
  <dcterms:modified xsi:type="dcterms:W3CDTF">2015-12-13T02:24:21Z</dcterms:modified>
</cp:coreProperties>
</file>