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7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01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63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732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0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097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3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7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34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72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78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2A9B8-47D8-4479-AC93-E3CF48F2F1EC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57380-8C60-437D-9B77-EB5E9E174D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6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72739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когнитивно-смысловой сферы студентов-психологов с разными уровнями креативности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93242" y="4434552"/>
            <a:ext cx="9144000" cy="1655762"/>
          </a:xfrm>
        </p:spPr>
        <p:txBody>
          <a:bodyPr/>
          <a:lstStyle/>
          <a:p>
            <a:pPr algn="r"/>
            <a:r>
              <a:rPr lang="ru-RU" dirty="0" smtClean="0"/>
              <a:t>Студент: Лашкевич Е.К. </a:t>
            </a:r>
          </a:p>
          <a:p>
            <a:pPr algn="r"/>
            <a:r>
              <a:rPr lang="ru-RU" dirty="0" smtClean="0"/>
              <a:t>Научный </a:t>
            </a:r>
            <a:r>
              <a:rPr lang="ru-RU" dirty="0"/>
              <a:t>руководитель: профессор, д-р </a:t>
            </a:r>
            <a:r>
              <a:rPr lang="ru-RU" dirty="0" err="1"/>
              <a:t>пед</a:t>
            </a:r>
            <a:r>
              <a:rPr lang="ru-RU" dirty="0"/>
              <a:t>. </a:t>
            </a:r>
            <a:r>
              <a:rPr lang="ru-RU" dirty="0" err="1" smtClean="0"/>
              <a:t>наук,Чернявская</a:t>
            </a:r>
            <a:r>
              <a:rPr lang="ru-RU" dirty="0" smtClean="0"/>
              <a:t> </a:t>
            </a:r>
            <a:r>
              <a:rPr lang="ru-RU" dirty="0"/>
              <a:t>В.С.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5218"/>
            <a:ext cx="10515600" cy="537174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4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особенностей когнитивно-смысловой сферы</a:t>
            </a:r>
          </a:p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креативности</a:t>
            </a:r>
          </a:p>
          <a:p>
            <a:pPr marL="0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мышления и репрезентации учебно-смысловых категорий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9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u="sng" dirty="0" smtClean="0"/>
              <a:t>Гипотеза</a:t>
            </a:r>
            <a:endParaRPr lang="ru-RU" sz="60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4901"/>
            <a:ext cx="10515600" cy="466206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студентов-психологов с более высоким уровнем креативности существуют следующие особенности когнитивно-смысловой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сферы: </a:t>
            </a:r>
          </a:p>
          <a:p>
            <a:pPr algn="just">
              <a:buFont typeface="Calibri" panose="020F0502020204030204" pitchFamily="34" charset="0"/>
              <a:buChar char="—"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Font typeface="Calibri" panose="020F0502020204030204" pitchFamily="34" charset="0"/>
              <a:buChar char="—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преимущественным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типом мышления выступает наглядно-образное мышление;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Font typeface="Calibri" panose="020F0502020204030204" pitchFamily="34" charset="0"/>
              <a:buChar char="—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выраженность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смысловых категорий в репрезентации смыслов учебной деятельности у студентов с разными уровнями креативности различается.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9537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u="sng" dirty="0" smtClean="0"/>
              <a:t>Эмпирические группы</a:t>
            </a:r>
            <a:endParaRPr lang="ru-RU" sz="54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туденты- психологи ВГУЭС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Студенты-психологи, участвующие в олимпиаде (ДРСО-I)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9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/>
              <a:t>Средний уровень креативности студентов-психологов в группах</a:t>
            </a:r>
            <a:endParaRPr lang="ru-RU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801589"/>
              </p:ext>
            </p:extLst>
          </p:nvPr>
        </p:nvGraphicFramePr>
        <p:xfrm>
          <a:off x="1446665" y="2169993"/>
          <a:ext cx="8980227" cy="3739488"/>
        </p:xfrm>
        <a:graphic>
          <a:graphicData uri="http://schemas.openxmlformats.org/drawingml/2006/table">
            <a:tbl>
              <a:tblPr firstRow="1" firstCol="1" bandRow="1"/>
              <a:tblGrid>
                <a:gridCol w="2993409"/>
                <a:gridCol w="2993409"/>
                <a:gridCol w="2993409"/>
              </a:tblGrid>
              <a:tr h="186974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Б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Творческая группа В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974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89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u="sng" dirty="0" smtClean="0"/>
              <a:t>Типы мышления студентов-психологов</a:t>
            </a:r>
            <a:endParaRPr lang="ru-RU" sz="4800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937565"/>
              </p:ext>
            </p:extLst>
          </p:nvPr>
        </p:nvGraphicFramePr>
        <p:xfrm>
          <a:off x="1419366" y="2279176"/>
          <a:ext cx="9089409" cy="3534772"/>
        </p:xfrm>
        <a:graphic>
          <a:graphicData uri="http://schemas.openxmlformats.org/drawingml/2006/table">
            <a:tbl>
              <a:tblPr firstRow="1" firstCol="1" bandRow="1"/>
              <a:tblGrid>
                <a:gridCol w="3029803"/>
                <a:gridCol w="3029803"/>
                <a:gridCol w="3029803"/>
              </a:tblGrid>
              <a:tr h="88369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 Б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Творческая группа 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6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наглядно-образным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наглядно-образным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наглядно-образным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6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предметно-действенным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творческим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предметно-действенным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6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словесно-логическим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творческим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34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552" y="174058"/>
            <a:ext cx="10515600" cy="1040594"/>
          </a:xfrm>
        </p:spPr>
        <p:txBody>
          <a:bodyPr/>
          <a:lstStyle/>
          <a:p>
            <a:pPr algn="ctr"/>
            <a:r>
              <a:rPr lang="ru-RU" u="sng" dirty="0" smtClean="0"/>
              <a:t>Униполярный опросник</a:t>
            </a:r>
            <a:endParaRPr lang="ru-RU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621208"/>
              </p:ext>
            </p:extLst>
          </p:nvPr>
        </p:nvGraphicFramePr>
        <p:xfrm>
          <a:off x="824552" y="1214652"/>
          <a:ext cx="10072046" cy="5192261"/>
        </p:xfrm>
        <a:graphic>
          <a:graphicData uri="http://schemas.openxmlformats.org/drawingml/2006/table">
            <a:tbl>
              <a:tblPr firstRow="1" firstCol="1" bandRow="1"/>
              <a:tblGrid>
                <a:gridCol w="383002"/>
                <a:gridCol w="3339871"/>
                <a:gridCol w="1830660"/>
                <a:gridCol w="1568485"/>
                <a:gridCol w="1470454"/>
                <a:gridCol w="1479574"/>
              </a:tblGrid>
              <a:tr h="576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Факторы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Саморазвитие и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самоактулизация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новых знаний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Получение высшего образования, диплома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Практичность (навыки, трудоустройство)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Личный интерес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1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Стипендия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Преподаватели, их отношение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Будущее, перспективы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8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u="sng" dirty="0"/>
              <a:t>Смысловые факторы учебной деятельности у студентов-психологов с разными уровнями креативности</a:t>
            </a:r>
            <a:endParaRPr lang="ru-RU" sz="3600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034662"/>
              </p:ext>
            </p:extLst>
          </p:nvPr>
        </p:nvGraphicFramePr>
        <p:xfrm>
          <a:off x="742665" y="2235057"/>
          <a:ext cx="10967112" cy="38518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1778"/>
                <a:gridCol w="2741778"/>
                <a:gridCol w="2741778"/>
                <a:gridCol w="2741778"/>
              </a:tblGrid>
              <a:tr h="21071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уровень креативности</a:t>
                      </a:r>
                    </a:p>
                    <a:p>
                      <a:pPr algn="just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 человек)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 креативности</a:t>
                      </a:r>
                    </a:p>
                    <a:p>
                      <a:pPr algn="just"/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(16 человек)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 креативности</a:t>
                      </a:r>
                    </a:p>
                    <a:p>
                      <a:pPr algn="just"/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( 37 человек)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447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Средняя суммарная нагрузка смысловых факторов на выборку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90,4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265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u="sng" dirty="0" smtClean="0"/>
              <a:t>Вывод</a:t>
            </a:r>
            <a:endParaRPr lang="ru-RU" sz="48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руппы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студентов-психологов с более высоким уровнем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преимущественно наглядно-образным типом мышления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смысловые категории являются более распространенными по сравнению со студентами с меньшими уровнями креативности.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гипотеза доказана.</a:t>
            </a:r>
          </a:p>
        </p:txBody>
      </p:sp>
    </p:spTree>
    <p:extLst>
      <p:ext uri="{BB962C8B-B14F-4D97-AF65-F5344CB8AC3E}">
        <p14:creationId xmlns:p14="http://schemas.microsoft.com/office/powerpoint/2010/main" val="2065997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250</Words>
  <Application>Microsoft Office PowerPoint</Application>
  <PresentationFormat>Широкоэкранный</PresentationFormat>
  <Paragraphs>117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Особенности когнитивно-смысловой сферы студентов-психологов с разными уровнями креативности</vt:lpstr>
      <vt:lpstr>Презентация PowerPoint</vt:lpstr>
      <vt:lpstr>Гипотеза</vt:lpstr>
      <vt:lpstr>Эмпирические группы</vt:lpstr>
      <vt:lpstr>Средний уровень креативности студентов-психологов в группах</vt:lpstr>
      <vt:lpstr>Типы мышления студентов-психологов</vt:lpstr>
      <vt:lpstr>Униполярный опросник</vt:lpstr>
      <vt:lpstr>Смысловые факторы учебной деятельности у студентов-психологов с разными уровнями креативности</vt:lpstr>
      <vt:lpstr>Вывод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когнитивно-смысловой сферы студентов-психологов с разными уровнями креативности</dc:title>
  <dc:creator>Женя</dc:creator>
  <cp:lastModifiedBy>Женя</cp:lastModifiedBy>
  <cp:revision>6</cp:revision>
  <dcterms:created xsi:type="dcterms:W3CDTF">2016-04-25T10:16:36Z</dcterms:created>
  <dcterms:modified xsi:type="dcterms:W3CDTF">2016-04-26T13:05:51Z</dcterms:modified>
</cp:coreProperties>
</file>