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4" r:id="rId11"/>
    <p:sldId id="265" r:id="rId12"/>
    <p:sldId id="266" r:id="rId13"/>
    <p:sldId id="269" r:id="rId14"/>
    <p:sldId id="268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1"/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14" autoAdjust="0"/>
    <p:restoredTop sz="94660"/>
  </p:normalViewPr>
  <p:slideViewPr>
    <p:cSldViewPr snapToGrid="0">
      <p:cViewPr varScale="1">
        <p:scale>
          <a:sx n="71" d="100"/>
          <a:sy n="71" d="100"/>
        </p:scale>
        <p:origin x="-57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Проектирование и разработка системы интернет </a:t>
            </a:r>
            <a:r>
              <a:rPr lang="ru-RU" dirty="0" smtClean="0"/>
              <a:t>торговли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Студент гр. ББИ-11-01 Логунов Е.Ю.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Руководитель к.ф.-м.н., доцент </a:t>
            </a:r>
            <a:r>
              <a:rPr lang="ru-RU" sz="1600" dirty="0" err="1" smtClean="0">
                <a:solidFill>
                  <a:schemeClr val="tx1"/>
                </a:solidFill>
              </a:rPr>
              <a:t>Кучерова</a:t>
            </a:r>
            <a:r>
              <a:rPr lang="ru-RU" sz="1600" dirty="0" smtClean="0">
                <a:solidFill>
                  <a:schemeClr val="tx1"/>
                </a:solidFill>
              </a:rPr>
              <a:t> С.В.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144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Актуальность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dirty="0"/>
              <a:t>на сегодняшний день электронная коммерция является ключевым направлением в развитии любого предприятия, связанного с продажей товаров или услуг, это оправдывается низкой стоимостью издержек на поддержание направления, а также высоким уровнем продаж через канал Интернет</a:t>
            </a:r>
          </a:p>
        </p:txBody>
      </p:sp>
    </p:spTree>
    <p:extLst>
      <p:ext uri="{BB962C8B-B14F-4D97-AF65-F5344CB8AC3E}">
        <p14:creationId xmlns:p14="http://schemas.microsoft.com/office/powerpoint/2010/main" xmlns="" val="96399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Цель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dirty="0" smtClean="0"/>
              <a:t>описание </a:t>
            </a:r>
            <a:r>
              <a:rPr lang="ru-RU" dirty="0"/>
              <a:t>мероприятий по созданию системы электронной коммерции для предприятия, а также запуск и открытие площадки для торговли в сети интернет.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0682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Задачи: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dirty="0" smtClean="0"/>
              <a:t>обоснование </a:t>
            </a:r>
            <a:r>
              <a:rPr lang="ru-RU" dirty="0"/>
              <a:t>выбора нового направления</a:t>
            </a:r>
            <a:r>
              <a:rPr lang="ru-RU" dirty="0" smtClean="0"/>
              <a:t>;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 </a:t>
            </a:r>
            <a:r>
              <a:rPr lang="ru-RU" dirty="0"/>
              <a:t>исследование структуры электронных </a:t>
            </a:r>
            <a:r>
              <a:rPr lang="ru-RU" dirty="0" smtClean="0"/>
              <a:t>магазинов</a:t>
            </a:r>
            <a:r>
              <a:rPr lang="ru-RU" dirty="0" smtClean="0"/>
              <a:t>;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анализ </a:t>
            </a:r>
            <a:r>
              <a:rPr lang="ru-RU" dirty="0"/>
              <a:t>программных средств построения электронных магазинов</a:t>
            </a:r>
            <a:r>
              <a:rPr lang="ru-RU" dirty="0" smtClean="0"/>
              <a:t>;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проектирование </a:t>
            </a:r>
            <a:r>
              <a:rPr lang="ru-RU" dirty="0"/>
              <a:t>и создание </a:t>
            </a:r>
            <a:r>
              <a:rPr lang="ru-RU" dirty="0" err="1"/>
              <a:t>интернет-магазина</a:t>
            </a:r>
            <a:r>
              <a:rPr lang="ru-RU" dirty="0" smtClean="0"/>
              <a:t>;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запуск </a:t>
            </a:r>
            <a:r>
              <a:rPr lang="ru-RU" dirty="0"/>
              <a:t>системы электронной коммерции</a:t>
            </a:r>
            <a:r>
              <a:rPr lang="ru-RU" dirty="0" smtClean="0"/>
              <a:t>;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запуск </a:t>
            </a:r>
            <a:r>
              <a:rPr lang="ru-RU" dirty="0"/>
              <a:t>рекламной компании.</a:t>
            </a:r>
          </a:p>
        </p:txBody>
      </p:sp>
    </p:spTree>
    <p:extLst>
      <p:ext uri="{BB962C8B-B14F-4D97-AF65-F5344CB8AC3E}">
        <p14:creationId xmlns:p14="http://schemas.microsoft.com/office/powerpoint/2010/main" xmlns="" val="329998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01362"/>
            <a:ext cx="8596668" cy="5440001"/>
          </a:xfrm>
        </p:spPr>
        <p:txBody>
          <a:bodyPr/>
          <a:lstStyle/>
          <a:p>
            <a:r>
              <a:rPr lang="ru-RU" dirty="0"/>
              <a:t>Суть проекта – разработка системы электронной коммерции для расширения бизнеса предприятия.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качестве нового направления выбрана продажа наручных часов посредством интернет-магазина.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" y="3443415"/>
            <a:ext cx="2821459" cy="28214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83239" y="2382789"/>
            <a:ext cx="2769977" cy="27699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37383" y="3443415"/>
            <a:ext cx="2321738" cy="3209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8882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Анализ рынка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828801"/>
            <a:ext cx="8596668" cy="4212562"/>
          </a:xfrm>
        </p:spPr>
        <p:txBody>
          <a:bodyPr/>
          <a:lstStyle/>
          <a:p>
            <a:pPr algn="ctr"/>
            <a:endParaRPr lang="ru-RU" dirty="0"/>
          </a:p>
          <a:p>
            <a:pPr>
              <a:lnSpc>
                <a:spcPct val="150000"/>
              </a:lnSpc>
            </a:pPr>
            <a:r>
              <a:rPr lang="ru-RU" dirty="0"/>
              <a:t>общее количество участников рынка - 50  </a:t>
            </a:r>
            <a:r>
              <a:rPr lang="ru-RU" dirty="0" smtClean="0"/>
              <a:t>площадок;</a:t>
            </a:r>
            <a:endParaRPr lang="ru-RU" dirty="0"/>
          </a:p>
          <a:p>
            <a:pPr>
              <a:lnSpc>
                <a:spcPct val="150000"/>
              </a:lnSpc>
            </a:pPr>
            <a:r>
              <a:rPr lang="ru-RU" dirty="0"/>
              <a:t>средний чек на оригинальные наручные часы - 400-600$ (Москва), 250-450$ (регионы России</a:t>
            </a:r>
            <a:r>
              <a:rPr lang="ru-RU" dirty="0" smtClean="0"/>
              <a:t>);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самая популярная форма </a:t>
            </a:r>
            <a:r>
              <a:rPr lang="ru-RU" dirty="0"/>
              <a:t>оплаты </a:t>
            </a:r>
            <a:r>
              <a:rPr lang="ru-RU" dirty="0" smtClean="0"/>
              <a:t>- наличными </a:t>
            </a:r>
            <a:r>
              <a:rPr lang="ru-RU" dirty="0"/>
              <a:t>при доставке товара или наложенным платежом </a:t>
            </a:r>
            <a:r>
              <a:rPr lang="ru-RU" dirty="0" smtClean="0"/>
              <a:t>;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спрос: весна, лето - </a:t>
            </a:r>
            <a:r>
              <a:rPr lang="ru-RU" dirty="0" err="1"/>
              <a:t>fashion</a:t>
            </a:r>
            <a:r>
              <a:rPr lang="ru-RU" dirty="0"/>
              <a:t>-сегмента и спортивные </a:t>
            </a:r>
            <a:r>
              <a:rPr lang="ru-RU" dirty="0" smtClean="0"/>
              <a:t>модели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dirty="0"/>
              <a:t> </a:t>
            </a:r>
            <a:r>
              <a:rPr lang="ru-RU" dirty="0" smtClean="0"/>
              <a:t>               осень, зима - часы </a:t>
            </a:r>
            <a:r>
              <a:rPr lang="ru-RU" dirty="0"/>
              <a:t>классических марок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3842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составляющие интернет-магазина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Шапка</a:t>
            </a:r>
          </a:p>
          <a:p>
            <a:r>
              <a:rPr lang="ru-RU" dirty="0" smtClean="0"/>
              <a:t>Контакты</a:t>
            </a:r>
          </a:p>
          <a:p>
            <a:r>
              <a:rPr lang="ru-RU" dirty="0" smtClean="0"/>
              <a:t>Информация о доставке, оплате, гарантии</a:t>
            </a:r>
          </a:p>
          <a:p>
            <a:r>
              <a:rPr lang="ru-RU" dirty="0" smtClean="0"/>
              <a:t>Карточка товара</a:t>
            </a:r>
          </a:p>
          <a:p>
            <a:r>
              <a:rPr lang="ru-RU" dirty="0" smtClean="0"/>
              <a:t>Корзина</a:t>
            </a:r>
          </a:p>
          <a:p>
            <a:r>
              <a:rPr lang="ru-RU" dirty="0" smtClean="0"/>
              <a:t>Обратная связь</a:t>
            </a:r>
          </a:p>
          <a:p>
            <a:r>
              <a:rPr lang="ru-RU" dirty="0" smtClean="0"/>
              <a:t>Личный кабинет</a:t>
            </a:r>
          </a:p>
          <a:p>
            <a:r>
              <a:rPr lang="ru-RU" dirty="0" smtClean="0"/>
              <a:t>Поиск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0480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Последовательность процесса </a:t>
            </a:r>
            <a:r>
              <a:rPr lang="ru-RU" dirty="0"/>
              <a:t>приобретения товара</a:t>
            </a:r>
          </a:p>
        </p:txBody>
      </p:sp>
      <p:pic>
        <p:nvPicPr>
          <p:cNvPr id="4" name="Рисунок 3" descr="диаграмма деятельност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6229" y="2164977"/>
            <a:ext cx="7589547" cy="4315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28598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Шапка сайта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818" y="1925451"/>
            <a:ext cx="9657073" cy="3063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Организация внешнего вида подкатегорий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829" y="2003612"/>
            <a:ext cx="8680587" cy="4370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19939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Карточка </a:t>
            </a:r>
            <a:r>
              <a:rPr lang="ru-RU" dirty="0"/>
              <a:t>товара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4843" y="1684525"/>
            <a:ext cx="5210175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74525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Корзина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993" y="1538288"/>
            <a:ext cx="8797738" cy="430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39391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Фукция</a:t>
            </a:r>
            <a:r>
              <a:rPr lang="ru-RU" dirty="0" smtClean="0"/>
              <a:t> «поиск»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237431" y="3244334"/>
            <a:ext cx="1717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/>
              <a:t>Ullysse</a:t>
            </a:r>
            <a:r>
              <a:rPr lang="en-US" b="1" dirty="0" smtClean="0"/>
              <a:t> </a:t>
            </a:r>
            <a:r>
              <a:rPr lang="en-US" b="1" dirty="0" err="1" smtClean="0"/>
              <a:t>Nardin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7250" y="1660085"/>
            <a:ext cx="8072997" cy="4633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65856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Дальнейшие задачи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dirty="0" smtClean="0"/>
              <a:t>в </a:t>
            </a:r>
            <a:r>
              <a:rPr lang="ru-RU" dirty="0"/>
              <a:t>течение тестовой эксплуатации WEB-сайта </a:t>
            </a:r>
            <a:r>
              <a:rPr lang="ru-RU" dirty="0" smtClean="0"/>
              <a:t>проанализировать </a:t>
            </a:r>
            <a:r>
              <a:rPr lang="ru-RU" dirty="0"/>
              <a:t>эффективность его работы и определить слабые места для исправления в будущем.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2207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8af62d39b8654af5c89a678d75ca1cd3aed48"/>
  <p:tag name="ISPRING_RESOURCE_PATHS_HASH_2" val="d98ce9c1ae991eabd13d9f41abab621f5d8c2"/>
</p:tagLst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70</TotalTime>
  <Words>258</Words>
  <Application>Microsoft Office PowerPoint</Application>
  <PresentationFormat>Произвольный</PresentationFormat>
  <Paragraphs>42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Грань</vt:lpstr>
      <vt:lpstr>Проектирование и разработка системы интернет торговли </vt:lpstr>
      <vt:lpstr>Актуальность</vt:lpstr>
      <vt:lpstr>Цель</vt:lpstr>
      <vt:lpstr>Задачи:  </vt:lpstr>
      <vt:lpstr>Слайд 5</vt:lpstr>
      <vt:lpstr>Анализ рынка </vt:lpstr>
      <vt:lpstr>Основные составляющие интернет-магазина</vt:lpstr>
      <vt:lpstr>Последовательность процесса приобретения товара</vt:lpstr>
      <vt:lpstr>Шапка сайта</vt:lpstr>
      <vt:lpstr>Организация внешнего вида подкатегорий</vt:lpstr>
      <vt:lpstr>Карточка товара</vt:lpstr>
      <vt:lpstr>Корзина</vt:lpstr>
      <vt:lpstr>Фукция «поиск»</vt:lpstr>
      <vt:lpstr>Дальнейшие задачи </vt:lpstr>
    </vt:vector>
  </TitlesOfParts>
  <Company>VVSU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Проектирование и разработка системы интернет торговли</dc:title>
  <dc:creator>Киселевская Светлана</dc:creator>
  <cp:lastModifiedBy>DIS</cp:lastModifiedBy>
  <cp:revision>13</cp:revision>
  <dcterms:created xsi:type="dcterms:W3CDTF">2015-12-10T04:21:13Z</dcterms:created>
  <dcterms:modified xsi:type="dcterms:W3CDTF">2015-12-11T04:31:00Z</dcterms:modified>
</cp:coreProperties>
</file>