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  <p:sldId id="273" r:id="rId15"/>
    <p:sldId id="271" r:id="rId16"/>
  </p:sldIdLst>
  <p:sldSz cx="12192000" cy="6858000"/>
  <p:notesSz cx="6858000" cy="9144000"/>
  <p:custDataLst>
    <p:tags r:id="rId18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194"/>
  </p:normalViewPr>
  <p:slideViewPr>
    <p:cSldViewPr snapToGrid="0" snapToObjects="1">
      <p:cViewPr varScale="1">
        <p:scale>
          <a:sx n="109" d="100"/>
          <a:sy n="109" d="100"/>
        </p:scale>
        <p:origin x="6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34FAD-08C2-44EF-8436-3AA494C124F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30C6AB6-B38E-4F33-87DC-E8B86ECDEDE5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 качестве новой формы социальной организации выступает «</a:t>
          </a:r>
          <a:r>
            <a:rPr lang="ru-RU" sz="2000" i="1" dirty="0" smtClean="0">
              <a:latin typeface="Times New Roman" pitchFamily="18" charset="0"/>
              <a:cs typeface="Times New Roman" pitchFamily="18" charset="0"/>
            </a:rPr>
            <a:t>множество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», которая не отменяет классы, но по иному их структурируют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8AE2043-CF16-4940-BCEC-F6F09C9F4936}" type="parTrans" cxnId="{8D24B047-7BFE-49FF-9D3A-5719C487AAEB}">
      <dgm:prSet/>
      <dgm:spPr/>
      <dgm:t>
        <a:bodyPr/>
        <a:lstStyle/>
        <a:p>
          <a:endParaRPr lang="ru-RU"/>
        </a:p>
      </dgm:t>
    </dgm:pt>
    <dgm:pt modelId="{BE5F1DCE-F933-44B6-87D8-AA2CD2336AD3}" type="sibTrans" cxnId="{8D24B047-7BFE-49FF-9D3A-5719C487AAEB}">
      <dgm:prSet/>
      <dgm:spPr/>
      <dgm:t>
        <a:bodyPr/>
        <a:lstStyle/>
        <a:p>
          <a:endParaRPr lang="ru-RU"/>
        </a:p>
      </dgm:t>
    </dgm:pt>
    <dgm:pt modelId="{1FAA7F08-9642-4E36-B4ED-B0D38BAB2A1F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индивидуальность здесь трактуется в качестве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оригинальности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политических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акторов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которая не может быть сведена к старым формам единства (национально-государственной идентичности, народу и т.п.), а коллективное – как специфическая публичная активность личности по отношению к общему благу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28D774B-CB73-4E8F-982B-17803445B0ED}" type="parTrans" cxnId="{B684BC4C-96C2-421F-8829-686203EF3E21}">
      <dgm:prSet/>
      <dgm:spPr/>
      <dgm:t>
        <a:bodyPr/>
        <a:lstStyle/>
        <a:p>
          <a:endParaRPr lang="ru-RU"/>
        </a:p>
      </dgm:t>
    </dgm:pt>
    <dgm:pt modelId="{D3B00DA1-11A5-46D6-B0A3-CDDDAE57F2B3}" type="sibTrans" cxnId="{B684BC4C-96C2-421F-8829-686203EF3E21}">
      <dgm:prSet/>
      <dgm:spPr/>
      <dgm:t>
        <a:bodyPr/>
        <a:lstStyle/>
        <a:p>
          <a:endParaRPr lang="ru-RU"/>
        </a:p>
      </dgm:t>
    </dgm:pt>
    <dgm:pt modelId="{9DE28FEB-FD86-4224-85F0-7AA57B162275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для М.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Хардта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и А.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Негри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множество это одновременно и индивидуализация и подвижная самоорганизация в глобальное целое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1E6307F-3876-40A1-89D8-CE33B7E841F0}" type="parTrans" cxnId="{37DF041C-8DED-4522-AA60-33DA81C9BCBC}">
      <dgm:prSet/>
      <dgm:spPr/>
      <dgm:t>
        <a:bodyPr/>
        <a:lstStyle/>
        <a:p>
          <a:endParaRPr lang="ru-RU"/>
        </a:p>
      </dgm:t>
    </dgm:pt>
    <dgm:pt modelId="{089389DF-5FC9-4C8F-9525-C6E391FCB0DF}" type="sibTrans" cxnId="{37DF041C-8DED-4522-AA60-33DA81C9BCBC}">
      <dgm:prSet/>
      <dgm:spPr/>
      <dgm:t>
        <a:bodyPr/>
        <a:lstStyle/>
        <a:p>
          <a:endParaRPr lang="ru-RU"/>
        </a:p>
      </dgm:t>
    </dgm:pt>
    <dgm:pt modelId="{482A2BBA-CC3C-46FE-88A9-A47E173566E0}" type="pres">
      <dgm:prSet presAssocID="{A1134FAD-08C2-44EF-8436-3AA494C124F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228E35-3CC0-4BB5-AB63-150ECC087DED}" type="pres">
      <dgm:prSet presAssocID="{D30C6AB6-B38E-4F33-87DC-E8B86ECDEDE5}" presName="circ1" presStyleLbl="vennNode1" presStyleIdx="0" presStyleCnt="3" custLinFactNeighborX="-1460" custLinFactNeighborY="-2083"/>
      <dgm:spPr/>
      <dgm:t>
        <a:bodyPr/>
        <a:lstStyle/>
        <a:p>
          <a:endParaRPr lang="ru-RU"/>
        </a:p>
      </dgm:t>
    </dgm:pt>
    <dgm:pt modelId="{C07DAAB4-9EF1-4F4C-9251-CA1C72255891}" type="pres">
      <dgm:prSet presAssocID="{D30C6AB6-B38E-4F33-87DC-E8B86ECDEDE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D298D-DEFD-4697-B041-B4F5A8CB4DE7}" type="pres">
      <dgm:prSet presAssocID="{1FAA7F08-9642-4E36-B4ED-B0D38BAB2A1F}" presName="circ2" presStyleLbl="vennNode1" presStyleIdx="1" presStyleCnt="3"/>
      <dgm:spPr/>
      <dgm:t>
        <a:bodyPr/>
        <a:lstStyle/>
        <a:p>
          <a:endParaRPr lang="ru-RU"/>
        </a:p>
      </dgm:t>
    </dgm:pt>
    <dgm:pt modelId="{9EB28BBA-8169-4DDF-8BAA-017F782A3FE1}" type="pres">
      <dgm:prSet presAssocID="{1FAA7F08-9642-4E36-B4ED-B0D38BAB2A1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BBF6A-8CE0-41EE-BB36-5E002362EDB9}" type="pres">
      <dgm:prSet presAssocID="{9DE28FEB-FD86-4224-85F0-7AA57B162275}" presName="circ3" presStyleLbl="vennNode1" presStyleIdx="2" presStyleCnt="3"/>
      <dgm:spPr/>
      <dgm:t>
        <a:bodyPr/>
        <a:lstStyle/>
        <a:p>
          <a:endParaRPr lang="ru-RU"/>
        </a:p>
      </dgm:t>
    </dgm:pt>
    <dgm:pt modelId="{8084CEF3-A002-436A-B0F1-D71B11C0E2A7}" type="pres">
      <dgm:prSet presAssocID="{9DE28FEB-FD86-4224-85F0-7AA57B16227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D9B33F-79AE-4299-A477-1676B481DAD1}" type="presOf" srcId="{D30C6AB6-B38E-4F33-87DC-E8B86ECDEDE5}" destId="{C07DAAB4-9EF1-4F4C-9251-CA1C72255891}" srcOrd="0" destOrd="0" presId="urn:microsoft.com/office/officeart/2005/8/layout/venn1"/>
    <dgm:cxn modelId="{A937B55F-35D6-4FDF-8EFA-D672730ED114}" type="presOf" srcId="{1FAA7F08-9642-4E36-B4ED-B0D38BAB2A1F}" destId="{F67D298D-DEFD-4697-B041-B4F5A8CB4DE7}" srcOrd="1" destOrd="0" presId="urn:microsoft.com/office/officeart/2005/8/layout/venn1"/>
    <dgm:cxn modelId="{23C56BE3-613F-48FC-A784-E5889611687A}" type="presOf" srcId="{A1134FAD-08C2-44EF-8436-3AA494C124F5}" destId="{482A2BBA-CC3C-46FE-88A9-A47E173566E0}" srcOrd="0" destOrd="0" presId="urn:microsoft.com/office/officeart/2005/8/layout/venn1"/>
    <dgm:cxn modelId="{8D24B047-7BFE-49FF-9D3A-5719C487AAEB}" srcId="{A1134FAD-08C2-44EF-8436-3AA494C124F5}" destId="{D30C6AB6-B38E-4F33-87DC-E8B86ECDEDE5}" srcOrd="0" destOrd="0" parTransId="{D8AE2043-CF16-4940-BCEC-F6F09C9F4936}" sibTransId="{BE5F1DCE-F933-44B6-87D8-AA2CD2336AD3}"/>
    <dgm:cxn modelId="{8CB38E00-B840-42E1-9FBE-2A0C057D8345}" type="presOf" srcId="{9DE28FEB-FD86-4224-85F0-7AA57B162275}" destId="{8084CEF3-A002-436A-B0F1-D71B11C0E2A7}" srcOrd="0" destOrd="0" presId="urn:microsoft.com/office/officeart/2005/8/layout/venn1"/>
    <dgm:cxn modelId="{37DF041C-8DED-4522-AA60-33DA81C9BCBC}" srcId="{A1134FAD-08C2-44EF-8436-3AA494C124F5}" destId="{9DE28FEB-FD86-4224-85F0-7AA57B162275}" srcOrd="2" destOrd="0" parTransId="{51E6307F-3876-40A1-89D8-CE33B7E841F0}" sibTransId="{089389DF-5FC9-4C8F-9525-C6E391FCB0DF}"/>
    <dgm:cxn modelId="{B684BC4C-96C2-421F-8829-686203EF3E21}" srcId="{A1134FAD-08C2-44EF-8436-3AA494C124F5}" destId="{1FAA7F08-9642-4E36-B4ED-B0D38BAB2A1F}" srcOrd="1" destOrd="0" parTransId="{428D774B-CB73-4E8F-982B-17803445B0ED}" sibTransId="{D3B00DA1-11A5-46D6-B0A3-CDDDAE57F2B3}"/>
    <dgm:cxn modelId="{1D85463C-DECA-4664-84BA-8F1209AD6756}" type="presOf" srcId="{1FAA7F08-9642-4E36-B4ED-B0D38BAB2A1F}" destId="{9EB28BBA-8169-4DDF-8BAA-017F782A3FE1}" srcOrd="0" destOrd="0" presId="urn:microsoft.com/office/officeart/2005/8/layout/venn1"/>
    <dgm:cxn modelId="{3085F420-D778-45D0-B4FA-18EA8C31908D}" type="presOf" srcId="{D30C6AB6-B38E-4F33-87DC-E8B86ECDEDE5}" destId="{BD228E35-3CC0-4BB5-AB63-150ECC087DED}" srcOrd="1" destOrd="0" presId="urn:microsoft.com/office/officeart/2005/8/layout/venn1"/>
    <dgm:cxn modelId="{6CD5B01F-9FE8-4B76-A730-AE9728225188}" type="presOf" srcId="{9DE28FEB-FD86-4224-85F0-7AA57B162275}" destId="{9FFBBF6A-8CE0-41EE-BB36-5E002362EDB9}" srcOrd="1" destOrd="0" presId="urn:microsoft.com/office/officeart/2005/8/layout/venn1"/>
    <dgm:cxn modelId="{F74160B0-AB47-4CE3-9E5D-33E0C0077AF2}" type="presParOf" srcId="{482A2BBA-CC3C-46FE-88A9-A47E173566E0}" destId="{BD228E35-3CC0-4BB5-AB63-150ECC087DED}" srcOrd="0" destOrd="0" presId="urn:microsoft.com/office/officeart/2005/8/layout/venn1"/>
    <dgm:cxn modelId="{8365674E-FFE4-4F68-8C9E-10D91F6D5560}" type="presParOf" srcId="{482A2BBA-CC3C-46FE-88A9-A47E173566E0}" destId="{C07DAAB4-9EF1-4F4C-9251-CA1C72255891}" srcOrd="1" destOrd="0" presId="urn:microsoft.com/office/officeart/2005/8/layout/venn1"/>
    <dgm:cxn modelId="{3153B353-FBF2-4AFD-9ABB-7FE03C8E2318}" type="presParOf" srcId="{482A2BBA-CC3C-46FE-88A9-A47E173566E0}" destId="{F67D298D-DEFD-4697-B041-B4F5A8CB4DE7}" srcOrd="2" destOrd="0" presId="urn:microsoft.com/office/officeart/2005/8/layout/venn1"/>
    <dgm:cxn modelId="{0DCC3AD9-BCD0-4C4D-9A0E-BC26648ADCEB}" type="presParOf" srcId="{482A2BBA-CC3C-46FE-88A9-A47E173566E0}" destId="{9EB28BBA-8169-4DDF-8BAA-017F782A3FE1}" srcOrd="3" destOrd="0" presId="urn:microsoft.com/office/officeart/2005/8/layout/venn1"/>
    <dgm:cxn modelId="{4096E0EE-6A51-496E-98FD-7480464CCE67}" type="presParOf" srcId="{482A2BBA-CC3C-46FE-88A9-A47E173566E0}" destId="{9FFBBF6A-8CE0-41EE-BB36-5E002362EDB9}" srcOrd="4" destOrd="0" presId="urn:microsoft.com/office/officeart/2005/8/layout/venn1"/>
    <dgm:cxn modelId="{C8C1E0AB-708A-4DE2-AF1F-F532A37A4E03}" type="presParOf" srcId="{482A2BBA-CC3C-46FE-88A9-A47E173566E0}" destId="{8084CEF3-A002-436A-B0F1-D71B11C0E2A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FC6418-3D07-41DF-8C0D-D469AB4BDBA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E5BB4F-9DD8-471A-99B3-7136234CA7B6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представляет собой «теорию рассеивания государственной власти», предполагая искоренение властно-иерархических центров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E2F76B5-BCD0-469D-A2EC-679226892331}" type="parTrans" cxnId="{16899D2D-C0A4-4945-B5A1-D2702C562F57}">
      <dgm:prSet/>
      <dgm:spPr/>
      <dgm:t>
        <a:bodyPr/>
        <a:lstStyle/>
        <a:p>
          <a:endParaRPr lang="ru-RU"/>
        </a:p>
      </dgm:t>
    </dgm:pt>
    <dgm:pt modelId="{E6D60861-F19A-40FF-A5C6-FDE0ADD95BC0}" type="sibTrans" cxnId="{16899D2D-C0A4-4945-B5A1-D2702C562F57}">
      <dgm:prSet/>
      <dgm:spPr/>
      <dgm:t>
        <a:bodyPr/>
        <a:lstStyle/>
        <a:p>
          <a:endParaRPr lang="ru-RU"/>
        </a:p>
      </dgm:t>
    </dgm:pt>
    <dgm:pt modelId="{DF346258-E77C-4AE2-BCC7-05DF74640A87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социальная организация описывается в качестве сети постоянно изменяющихся и динамичных локальных сообществ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56412A1-8495-47F3-9047-9CF66E70AFD8}" type="parTrans" cxnId="{C4071325-2DA6-4034-BEE8-573C9285FDEA}">
      <dgm:prSet/>
      <dgm:spPr/>
      <dgm:t>
        <a:bodyPr/>
        <a:lstStyle/>
        <a:p>
          <a:endParaRPr lang="ru-RU"/>
        </a:p>
      </dgm:t>
    </dgm:pt>
    <dgm:pt modelId="{850CE402-D656-4910-A880-2DB25DA3A4C1}" type="sibTrans" cxnId="{C4071325-2DA6-4034-BEE8-573C9285FDEA}">
      <dgm:prSet/>
      <dgm:spPr/>
      <dgm:t>
        <a:bodyPr/>
        <a:lstStyle/>
        <a:p>
          <a:endParaRPr lang="ru-RU"/>
        </a:p>
      </dgm:t>
    </dgm:pt>
    <dgm:pt modelId="{16F39E2B-255F-4AA4-A19C-D3154307DE54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ризоморфнность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» – это </a:t>
          </a:r>
          <a:r>
            <a:rPr lang="ru-RU" sz="1600" i="1" dirty="0" smtClean="0">
              <a:latin typeface="Times New Roman" pitchFamily="18" charset="0"/>
              <a:cs typeface="Times New Roman" pitchFamily="18" charset="0"/>
            </a:rPr>
            <a:t>новый принцип </a:t>
          </a:r>
          <a:r>
            <a:rPr lang="ru-RU" sz="1600" i="1" dirty="0" err="1" smtClean="0">
              <a:latin typeface="Times New Roman" pitchFamily="18" charset="0"/>
              <a:cs typeface="Times New Roman" pitchFamily="18" charset="0"/>
            </a:rPr>
            <a:t>неоанрхической</a:t>
          </a:r>
          <a:r>
            <a:rPr lang="ru-RU" sz="1600" i="1" dirty="0" smtClean="0">
              <a:latin typeface="Times New Roman" pitchFamily="18" charset="0"/>
              <a:cs typeface="Times New Roman" pitchFamily="18" charset="0"/>
            </a:rPr>
            <a:t> публичной организации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утверждающий принципиальную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внеструктурность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нелинейность и горизонтальный принцип развития политической коммуникации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EB9C60D-D358-4292-B76F-25A4C0DE478A}" type="parTrans" cxnId="{E5B7D987-BD22-4FF4-8AA3-40E776AC2572}">
      <dgm:prSet/>
      <dgm:spPr/>
      <dgm:t>
        <a:bodyPr/>
        <a:lstStyle/>
        <a:p>
          <a:endParaRPr lang="ru-RU"/>
        </a:p>
      </dgm:t>
    </dgm:pt>
    <dgm:pt modelId="{81E1BE1B-723B-4147-B824-D24546C2EEA3}" type="sibTrans" cxnId="{E5B7D987-BD22-4FF4-8AA3-40E776AC2572}">
      <dgm:prSet/>
      <dgm:spPr/>
      <dgm:t>
        <a:bodyPr/>
        <a:lstStyle/>
        <a:p>
          <a:endParaRPr lang="ru-RU"/>
        </a:p>
      </dgm:t>
    </dgm:pt>
    <dgm:pt modelId="{DA1762E8-9E07-4021-89A4-55E7DFFEB3B5}" type="pres">
      <dgm:prSet presAssocID="{26FC6418-3D07-41DF-8C0D-D469AB4BDBA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F37CAD-CBDB-4A0A-8A48-F73CA5449F8B}" type="pres">
      <dgm:prSet presAssocID="{53E5BB4F-9DD8-471A-99B3-7136234CA7B6}" presName="circ1" presStyleLbl="vennNode1" presStyleIdx="0" presStyleCnt="3" custLinFactNeighborX="532" custLinFactNeighborY="-6651"/>
      <dgm:spPr/>
      <dgm:t>
        <a:bodyPr/>
        <a:lstStyle/>
        <a:p>
          <a:endParaRPr lang="ru-RU"/>
        </a:p>
      </dgm:t>
    </dgm:pt>
    <dgm:pt modelId="{4F13F50C-ED1F-4D83-8985-4A01D63ACF90}" type="pres">
      <dgm:prSet presAssocID="{53E5BB4F-9DD8-471A-99B3-7136234CA7B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6291D-C811-4193-88E7-7CCC2245D1DD}" type="pres">
      <dgm:prSet presAssocID="{DF346258-E77C-4AE2-BCC7-05DF74640A87}" presName="circ2" presStyleLbl="vennNode1" presStyleIdx="1" presStyleCnt="3"/>
      <dgm:spPr/>
      <dgm:t>
        <a:bodyPr/>
        <a:lstStyle/>
        <a:p>
          <a:endParaRPr lang="ru-RU"/>
        </a:p>
      </dgm:t>
    </dgm:pt>
    <dgm:pt modelId="{5C1AD1E0-1164-4338-8906-1D3C194BD67D}" type="pres">
      <dgm:prSet presAssocID="{DF346258-E77C-4AE2-BCC7-05DF74640A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4D35E-FB83-46E6-A18E-A9D52B0B0054}" type="pres">
      <dgm:prSet presAssocID="{16F39E2B-255F-4AA4-A19C-D3154307DE54}" presName="circ3" presStyleLbl="vennNode1" presStyleIdx="2" presStyleCnt="3" custScaleX="116397" custScaleY="107054"/>
      <dgm:spPr/>
      <dgm:t>
        <a:bodyPr/>
        <a:lstStyle/>
        <a:p>
          <a:endParaRPr lang="ru-RU"/>
        </a:p>
      </dgm:t>
    </dgm:pt>
    <dgm:pt modelId="{6A1A88D2-245E-492F-BE90-267A6960835F}" type="pres">
      <dgm:prSet presAssocID="{16F39E2B-255F-4AA4-A19C-D3154307DE5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6E0168-7D99-477E-9C0A-AB07909B1287}" type="presOf" srcId="{DF346258-E77C-4AE2-BCC7-05DF74640A87}" destId="{5C1AD1E0-1164-4338-8906-1D3C194BD67D}" srcOrd="1" destOrd="0" presId="urn:microsoft.com/office/officeart/2005/8/layout/venn1"/>
    <dgm:cxn modelId="{C4071325-2DA6-4034-BEE8-573C9285FDEA}" srcId="{26FC6418-3D07-41DF-8C0D-D469AB4BDBAD}" destId="{DF346258-E77C-4AE2-BCC7-05DF74640A87}" srcOrd="1" destOrd="0" parTransId="{856412A1-8495-47F3-9047-9CF66E70AFD8}" sibTransId="{850CE402-D656-4910-A880-2DB25DA3A4C1}"/>
    <dgm:cxn modelId="{58BDF6AF-406D-486E-A7A3-7F61600B3B5E}" type="presOf" srcId="{16F39E2B-255F-4AA4-A19C-D3154307DE54}" destId="{6A1A88D2-245E-492F-BE90-267A6960835F}" srcOrd="1" destOrd="0" presId="urn:microsoft.com/office/officeart/2005/8/layout/venn1"/>
    <dgm:cxn modelId="{85650359-0D56-4AA8-B41D-C6B4B24216EF}" type="presOf" srcId="{53E5BB4F-9DD8-471A-99B3-7136234CA7B6}" destId="{E3F37CAD-CBDB-4A0A-8A48-F73CA5449F8B}" srcOrd="0" destOrd="0" presId="urn:microsoft.com/office/officeart/2005/8/layout/venn1"/>
    <dgm:cxn modelId="{16899D2D-C0A4-4945-B5A1-D2702C562F57}" srcId="{26FC6418-3D07-41DF-8C0D-D469AB4BDBAD}" destId="{53E5BB4F-9DD8-471A-99B3-7136234CA7B6}" srcOrd="0" destOrd="0" parTransId="{CE2F76B5-BCD0-469D-A2EC-679226892331}" sibTransId="{E6D60861-F19A-40FF-A5C6-FDE0ADD95BC0}"/>
    <dgm:cxn modelId="{ECC2CABF-1E88-4E25-AFE5-B2552557BCCA}" type="presOf" srcId="{26FC6418-3D07-41DF-8C0D-D469AB4BDBAD}" destId="{DA1762E8-9E07-4021-89A4-55E7DFFEB3B5}" srcOrd="0" destOrd="0" presId="urn:microsoft.com/office/officeart/2005/8/layout/venn1"/>
    <dgm:cxn modelId="{C976495A-F6B4-47B2-9E12-08D2F7388263}" type="presOf" srcId="{53E5BB4F-9DD8-471A-99B3-7136234CA7B6}" destId="{4F13F50C-ED1F-4D83-8985-4A01D63ACF90}" srcOrd="1" destOrd="0" presId="urn:microsoft.com/office/officeart/2005/8/layout/venn1"/>
    <dgm:cxn modelId="{480259A9-607E-4329-8B28-4445231642D6}" type="presOf" srcId="{16F39E2B-255F-4AA4-A19C-D3154307DE54}" destId="{3EC4D35E-FB83-46E6-A18E-A9D52B0B0054}" srcOrd="0" destOrd="0" presId="urn:microsoft.com/office/officeart/2005/8/layout/venn1"/>
    <dgm:cxn modelId="{E5B7D987-BD22-4FF4-8AA3-40E776AC2572}" srcId="{26FC6418-3D07-41DF-8C0D-D469AB4BDBAD}" destId="{16F39E2B-255F-4AA4-A19C-D3154307DE54}" srcOrd="2" destOrd="0" parTransId="{AEB9C60D-D358-4292-B76F-25A4C0DE478A}" sibTransId="{81E1BE1B-723B-4147-B824-D24546C2EEA3}"/>
    <dgm:cxn modelId="{AF136CA0-2CCD-4B3B-89C9-9DE1035294CB}" type="presOf" srcId="{DF346258-E77C-4AE2-BCC7-05DF74640A87}" destId="{5876291D-C811-4193-88E7-7CCC2245D1DD}" srcOrd="0" destOrd="0" presId="urn:microsoft.com/office/officeart/2005/8/layout/venn1"/>
    <dgm:cxn modelId="{17FE1112-49F8-4648-BA3C-B69A12C82CEA}" type="presParOf" srcId="{DA1762E8-9E07-4021-89A4-55E7DFFEB3B5}" destId="{E3F37CAD-CBDB-4A0A-8A48-F73CA5449F8B}" srcOrd="0" destOrd="0" presId="urn:microsoft.com/office/officeart/2005/8/layout/venn1"/>
    <dgm:cxn modelId="{1DF1594B-94B7-4FC0-B77F-82BC1059B6CE}" type="presParOf" srcId="{DA1762E8-9E07-4021-89A4-55E7DFFEB3B5}" destId="{4F13F50C-ED1F-4D83-8985-4A01D63ACF90}" srcOrd="1" destOrd="0" presId="urn:microsoft.com/office/officeart/2005/8/layout/venn1"/>
    <dgm:cxn modelId="{1D5EC7A5-DF37-47AE-950E-D3E917F6157C}" type="presParOf" srcId="{DA1762E8-9E07-4021-89A4-55E7DFFEB3B5}" destId="{5876291D-C811-4193-88E7-7CCC2245D1DD}" srcOrd="2" destOrd="0" presId="urn:microsoft.com/office/officeart/2005/8/layout/venn1"/>
    <dgm:cxn modelId="{60FC3FAE-D6B0-492F-9E5F-081EEB91DA51}" type="presParOf" srcId="{DA1762E8-9E07-4021-89A4-55E7DFFEB3B5}" destId="{5C1AD1E0-1164-4338-8906-1D3C194BD67D}" srcOrd="3" destOrd="0" presId="urn:microsoft.com/office/officeart/2005/8/layout/venn1"/>
    <dgm:cxn modelId="{B565E2CE-29CF-4A0F-A164-CDCB0438F113}" type="presParOf" srcId="{DA1762E8-9E07-4021-89A4-55E7DFFEB3B5}" destId="{3EC4D35E-FB83-46E6-A18E-A9D52B0B0054}" srcOrd="4" destOrd="0" presId="urn:microsoft.com/office/officeart/2005/8/layout/venn1"/>
    <dgm:cxn modelId="{57E00262-6D74-4361-B80F-55EFD6386214}" type="presParOf" srcId="{DA1762E8-9E07-4021-89A4-55E7DFFEB3B5}" destId="{6A1A88D2-245E-492F-BE90-267A6960835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02D60A-D882-49DF-A1C0-7F1E6B7360A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3FF8E1-F8EB-4814-90CD-7076A7B2CBFC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феномен «целостности» в качестве содержательной характеристики политического процесса.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C7EB2BA-4479-41D8-B4EC-19BD3144A4BF}" type="parTrans" cxnId="{4101965C-5CCE-437F-9E92-B2466C2535D6}">
      <dgm:prSet/>
      <dgm:spPr/>
      <dgm:t>
        <a:bodyPr/>
        <a:lstStyle/>
        <a:p>
          <a:endParaRPr lang="ru-RU"/>
        </a:p>
      </dgm:t>
    </dgm:pt>
    <dgm:pt modelId="{1B3D3698-EDEC-49B5-8E95-42D412557503}" type="sibTrans" cxnId="{4101965C-5CCE-437F-9E92-B2466C2535D6}">
      <dgm:prSet/>
      <dgm:spPr/>
      <dgm:t>
        <a:bodyPr/>
        <a:lstStyle/>
        <a:p>
          <a:endParaRPr lang="ru-RU"/>
        </a:p>
      </dgm:t>
    </dgm:pt>
    <dgm:pt modelId="{1ABEE08E-3879-4E42-92E9-4FF68900298A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обосновывается, что политическая система является формой политико-правовой жизнедеятельности общества, отражает внешнее, специфическое, конкретно-историческое (контекстуальное и конвенциональное)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FF3ED85-C316-4DBB-9AE0-7239CFFDB282}" type="parTrans" cxnId="{9DDF1C2E-03BF-4A6A-9CD3-B63FFCB9BE90}">
      <dgm:prSet/>
      <dgm:spPr/>
      <dgm:t>
        <a:bodyPr/>
        <a:lstStyle/>
        <a:p>
          <a:endParaRPr lang="ru-RU"/>
        </a:p>
      </dgm:t>
    </dgm:pt>
    <dgm:pt modelId="{9754E0B1-4DF2-421C-AD69-2EADB4B47F14}" type="sibTrans" cxnId="{9DDF1C2E-03BF-4A6A-9CD3-B63FFCB9BE90}">
      <dgm:prSet/>
      <dgm:spPr/>
      <dgm:t>
        <a:bodyPr/>
        <a:lstStyle/>
        <a:p>
          <a:endParaRPr lang="ru-RU"/>
        </a:p>
      </dgm:t>
    </dgm:pt>
    <dgm:pt modelId="{768D7C12-D256-4E2C-A001-993F82962750}">
      <dgm:prSet custT="1"/>
      <dgm:spPr/>
      <dgm:t>
        <a:bodyPr/>
        <a:lstStyle/>
        <a:p>
          <a:pPr rtl="0"/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социокультурная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целостность сущностной, качественной характеристикой политической организации общества. 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F66CE9E-9062-4719-A788-0191A8FA8D85}" type="parTrans" cxnId="{50B15268-C6D7-426B-A0F5-4F8FE2485939}">
      <dgm:prSet/>
      <dgm:spPr/>
      <dgm:t>
        <a:bodyPr/>
        <a:lstStyle/>
        <a:p>
          <a:endParaRPr lang="ru-RU"/>
        </a:p>
      </dgm:t>
    </dgm:pt>
    <dgm:pt modelId="{C5EE56E6-28C5-4D25-94A9-91F99CAB7A89}" type="sibTrans" cxnId="{50B15268-C6D7-426B-A0F5-4F8FE2485939}">
      <dgm:prSet/>
      <dgm:spPr/>
      <dgm:t>
        <a:bodyPr/>
        <a:lstStyle/>
        <a:p>
          <a:endParaRPr lang="ru-RU"/>
        </a:p>
      </dgm:t>
    </dgm:pt>
    <dgm:pt modelId="{4D47348C-B32A-45BA-956C-C9C46D128A7D}" type="pres">
      <dgm:prSet presAssocID="{0F02D60A-D882-49DF-A1C0-7F1E6B7360A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4ABC90-A6F4-4D96-BA4E-2E729A5F4B0B}" type="pres">
      <dgm:prSet presAssocID="{C03FF8E1-F8EB-4814-90CD-7076A7B2CBFC}" presName="circ1" presStyleLbl="vennNode1" presStyleIdx="0" presStyleCnt="3" custLinFactNeighborX="897" custLinFactNeighborY="-11841"/>
      <dgm:spPr/>
      <dgm:t>
        <a:bodyPr/>
        <a:lstStyle/>
        <a:p>
          <a:endParaRPr lang="ru-RU"/>
        </a:p>
      </dgm:t>
    </dgm:pt>
    <dgm:pt modelId="{1E5B9FDA-2110-45A2-930B-252C3B5896BC}" type="pres">
      <dgm:prSet presAssocID="{C03FF8E1-F8EB-4814-90CD-7076A7B2CBF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A1AC0-970C-4C29-B401-C6454C7511D3}" type="pres">
      <dgm:prSet presAssocID="{1ABEE08E-3879-4E42-92E9-4FF68900298A}" presName="circ2" presStyleLbl="vennNode1" presStyleIdx="1" presStyleCnt="3" custScaleX="143222" custScaleY="118882" custLinFactNeighborX="27216" custLinFactNeighborY="8188"/>
      <dgm:spPr/>
      <dgm:t>
        <a:bodyPr/>
        <a:lstStyle/>
        <a:p>
          <a:endParaRPr lang="ru-RU"/>
        </a:p>
      </dgm:t>
    </dgm:pt>
    <dgm:pt modelId="{DD5041C2-9AD1-4BA0-8FDA-02CFBFCE856C}" type="pres">
      <dgm:prSet presAssocID="{1ABEE08E-3879-4E42-92E9-4FF68900298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E3D52-9272-4C78-A40B-8E94C8F87081}" type="pres">
      <dgm:prSet presAssocID="{768D7C12-D256-4E2C-A001-993F82962750}" presName="circ3" presStyleLbl="vennNode1" presStyleIdx="2" presStyleCnt="3" custScaleX="105188" custScaleY="101875" custLinFactNeighborX="-17646" custLinFactNeighborY="4365"/>
      <dgm:spPr/>
      <dgm:t>
        <a:bodyPr/>
        <a:lstStyle/>
        <a:p>
          <a:endParaRPr lang="ru-RU"/>
        </a:p>
      </dgm:t>
    </dgm:pt>
    <dgm:pt modelId="{0B70DC83-06AA-48CA-B6B8-B990B2CF9B3B}" type="pres">
      <dgm:prSet presAssocID="{768D7C12-D256-4E2C-A001-993F8296275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01965C-5CCE-437F-9E92-B2466C2535D6}" srcId="{0F02D60A-D882-49DF-A1C0-7F1E6B7360AC}" destId="{C03FF8E1-F8EB-4814-90CD-7076A7B2CBFC}" srcOrd="0" destOrd="0" parTransId="{FC7EB2BA-4479-41D8-B4EC-19BD3144A4BF}" sibTransId="{1B3D3698-EDEC-49B5-8E95-42D412557503}"/>
    <dgm:cxn modelId="{C2DFCCAC-427D-43CC-B011-A70FE42364BB}" type="presOf" srcId="{768D7C12-D256-4E2C-A001-993F82962750}" destId="{0B70DC83-06AA-48CA-B6B8-B990B2CF9B3B}" srcOrd="1" destOrd="0" presId="urn:microsoft.com/office/officeart/2005/8/layout/venn1"/>
    <dgm:cxn modelId="{50B15268-C6D7-426B-A0F5-4F8FE2485939}" srcId="{0F02D60A-D882-49DF-A1C0-7F1E6B7360AC}" destId="{768D7C12-D256-4E2C-A001-993F82962750}" srcOrd="2" destOrd="0" parTransId="{5F66CE9E-9062-4719-A788-0191A8FA8D85}" sibTransId="{C5EE56E6-28C5-4D25-94A9-91F99CAB7A89}"/>
    <dgm:cxn modelId="{162C550A-3308-4EB5-BE85-37F372B0E74B}" type="presOf" srcId="{1ABEE08E-3879-4E42-92E9-4FF68900298A}" destId="{BCBA1AC0-970C-4C29-B401-C6454C7511D3}" srcOrd="0" destOrd="0" presId="urn:microsoft.com/office/officeart/2005/8/layout/venn1"/>
    <dgm:cxn modelId="{9DDF1C2E-03BF-4A6A-9CD3-B63FFCB9BE90}" srcId="{0F02D60A-D882-49DF-A1C0-7F1E6B7360AC}" destId="{1ABEE08E-3879-4E42-92E9-4FF68900298A}" srcOrd="1" destOrd="0" parTransId="{4FF3ED85-C316-4DBB-9AE0-7239CFFDB282}" sibTransId="{9754E0B1-4DF2-421C-AD69-2EADB4B47F14}"/>
    <dgm:cxn modelId="{A9B49655-2ED4-4CBF-A816-57BE1F87F5C9}" type="presOf" srcId="{0F02D60A-D882-49DF-A1C0-7F1E6B7360AC}" destId="{4D47348C-B32A-45BA-956C-C9C46D128A7D}" srcOrd="0" destOrd="0" presId="urn:microsoft.com/office/officeart/2005/8/layout/venn1"/>
    <dgm:cxn modelId="{42E9F86C-FD4C-4959-BEBE-333D3E270E96}" type="presOf" srcId="{768D7C12-D256-4E2C-A001-993F82962750}" destId="{65AE3D52-9272-4C78-A40B-8E94C8F87081}" srcOrd="0" destOrd="0" presId="urn:microsoft.com/office/officeart/2005/8/layout/venn1"/>
    <dgm:cxn modelId="{78F4389C-EEAA-479D-A74E-0ABA66094246}" type="presOf" srcId="{C03FF8E1-F8EB-4814-90CD-7076A7B2CBFC}" destId="{1E5B9FDA-2110-45A2-930B-252C3B5896BC}" srcOrd="1" destOrd="0" presId="urn:microsoft.com/office/officeart/2005/8/layout/venn1"/>
    <dgm:cxn modelId="{911517F4-AA20-4B9D-A277-02BA80D6595C}" type="presOf" srcId="{1ABEE08E-3879-4E42-92E9-4FF68900298A}" destId="{DD5041C2-9AD1-4BA0-8FDA-02CFBFCE856C}" srcOrd="1" destOrd="0" presId="urn:microsoft.com/office/officeart/2005/8/layout/venn1"/>
    <dgm:cxn modelId="{4FEC5EA5-0BA9-4491-BCF5-BF5F0DA1B697}" type="presOf" srcId="{C03FF8E1-F8EB-4814-90CD-7076A7B2CBFC}" destId="{754ABC90-A6F4-4D96-BA4E-2E729A5F4B0B}" srcOrd="0" destOrd="0" presId="urn:microsoft.com/office/officeart/2005/8/layout/venn1"/>
    <dgm:cxn modelId="{B2132080-7FB1-4E62-9220-90C792E56570}" type="presParOf" srcId="{4D47348C-B32A-45BA-956C-C9C46D128A7D}" destId="{754ABC90-A6F4-4D96-BA4E-2E729A5F4B0B}" srcOrd="0" destOrd="0" presId="urn:microsoft.com/office/officeart/2005/8/layout/venn1"/>
    <dgm:cxn modelId="{89404998-819F-4BD0-9913-EB9CFBF4C415}" type="presParOf" srcId="{4D47348C-B32A-45BA-956C-C9C46D128A7D}" destId="{1E5B9FDA-2110-45A2-930B-252C3B5896BC}" srcOrd="1" destOrd="0" presId="urn:microsoft.com/office/officeart/2005/8/layout/venn1"/>
    <dgm:cxn modelId="{FDE946C3-22D9-440D-A9D8-6E4522352A51}" type="presParOf" srcId="{4D47348C-B32A-45BA-956C-C9C46D128A7D}" destId="{BCBA1AC0-970C-4C29-B401-C6454C7511D3}" srcOrd="2" destOrd="0" presId="urn:microsoft.com/office/officeart/2005/8/layout/venn1"/>
    <dgm:cxn modelId="{A21EE4E7-2855-4736-96F4-1A21AF8EBE1D}" type="presParOf" srcId="{4D47348C-B32A-45BA-956C-C9C46D128A7D}" destId="{DD5041C2-9AD1-4BA0-8FDA-02CFBFCE856C}" srcOrd="3" destOrd="0" presId="urn:microsoft.com/office/officeart/2005/8/layout/venn1"/>
    <dgm:cxn modelId="{5CAB9400-99AF-467B-8D12-8377ADE9D7B7}" type="presParOf" srcId="{4D47348C-B32A-45BA-956C-C9C46D128A7D}" destId="{65AE3D52-9272-4C78-A40B-8E94C8F87081}" srcOrd="4" destOrd="0" presId="urn:microsoft.com/office/officeart/2005/8/layout/venn1"/>
    <dgm:cxn modelId="{66B4D949-FBB3-4D58-B923-785B2D2CA579}" type="presParOf" srcId="{4D47348C-B32A-45BA-956C-C9C46D128A7D}" destId="{0B70DC83-06AA-48CA-B6B8-B990B2CF9B3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EF7B60-3BA9-4EDE-BE51-6CDDB7607A8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AE56B7-12E8-4F85-A0CD-3800BB867460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изменяющийся интернациональный порядок уже не базируется на традиционных основаниях юридико-политической целостности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C197FD-538E-402C-A04F-C72BABCF8E58}" type="parTrans" cxnId="{C00AEEC2-A5BB-4D3B-9E8C-BD65537D940C}">
      <dgm:prSet/>
      <dgm:spPr/>
      <dgm:t>
        <a:bodyPr/>
        <a:lstStyle/>
        <a:p>
          <a:endParaRPr lang="ru-RU"/>
        </a:p>
      </dgm:t>
    </dgm:pt>
    <dgm:pt modelId="{F79B9B9A-3605-483E-B3D3-8E7323B912A0}" type="sibTrans" cxnId="{C00AEEC2-A5BB-4D3B-9E8C-BD65537D940C}">
      <dgm:prSet/>
      <dgm:spPr/>
      <dgm:t>
        <a:bodyPr/>
        <a:lstStyle/>
        <a:p>
          <a:endParaRPr lang="ru-RU"/>
        </a:p>
      </dgm:t>
    </dgm:pt>
    <dgm:pt modelId="{EDC869F9-C3A0-4DE5-B9A0-F8DA657B66A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космополитический реализм отвергает также представление, будто «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укорененность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» в этнической или национальной целостности есть естественное и потому здоровое состояние человека в мире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A41B1E2-65ED-4674-93F0-76F00EB2D957}" type="parTrans" cxnId="{F322ACAB-43CD-41C9-A143-7406D09DB042}">
      <dgm:prSet/>
      <dgm:spPr/>
      <dgm:t>
        <a:bodyPr/>
        <a:lstStyle/>
        <a:p>
          <a:endParaRPr lang="ru-RU"/>
        </a:p>
      </dgm:t>
    </dgm:pt>
    <dgm:pt modelId="{41801EC2-A92C-487B-8A7C-E56BF98129E9}" type="sibTrans" cxnId="{F322ACAB-43CD-41C9-A143-7406D09DB042}">
      <dgm:prSet/>
      <dgm:spPr/>
      <dgm:t>
        <a:bodyPr/>
        <a:lstStyle/>
        <a:p>
          <a:endParaRPr lang="ru-RU"/>
        </a:p>
      </dgm:t>
    </dgm:pt>
    <dgm:pt modelId="{32ACE329-9260-4B4C-8D5A-955E037D54CF}" type="pres">
      <dgm:prSet presAssocID="{B0EF7B60-3BA9-4EDE-BE51-6CDDB7607A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CF7CFD-BA8A-4C44-BAD9-48E00AE561D2}" type="pres">
      <dgm:prSet presAssocID="{CFAE56B7-12E8-4F85-A0CD-3800BB86746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C23F8-DFF7-4131-8F05-8A527BAB41C8}" type="pres">
      <dgm:prSet presAssocID="{EDC869F9-C3A0-4DE5-B9A0-F8DA657B66A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0AEEC2-A5BB-4D3B-9E8C-BD65537D940C}" srcId="{B0EF7B60-3BA9-4EDE-BE51-6CDDB7607A85}" destId="{CFAE56B7-12E8-4F85-A0CD-3800BB867460}" srcOrd="0" destOrd="0" parTransId="{6EC197FD-538E-402C-A04F-C72BABCF8E58}" sibTransId="{F79B9B9A-3605-483E-B3D3-8E7323B912A0}"/>
    <dgm:cxn modelId="{F0B01A12-BADF-46F7-81AF-3355D4409952}" type="presOf" srcId="{B0EF7B60-3BA9-4EDE-BE51-6CDDB7607A85}" destId="{32ACE329-9260-4B4C-8D5A-955E037D54CF}" srcOrd="0" destOrd="0" presId="urn:microsoft.com/office/officeart/2005/8/layout/arrow5"/>
    <dgm:cxn modelId="{F322ACAB-43CD-41C9-A143-7406D09DB042}" srcId="{B0EF7B60-3BA9-4EDE-BE51-6CDDB7607A85}" destId="{EDC869F9-C3A0-4DE5-B9A0-F8DA657B66A8}" srcOrd="1" destOrd="0" parTransId="{3A41B1E2-65ED-4674-93F0-76F00EB2D957}" sibTransId="{41801EC2-A92C-487B-8A7C-E56BF98129E9}"/>
    <dgm:cxn modelId="{E1D8B5D2-34D5-4C6F-AE27-7BE1CEF04F08}" type="presOf" srcId="{CFAE56B7-12E8-4F85-A0CD-3800BB867460}" destId="{E4CF7CFD-BA8A-4C44-BAD9-48E00AE561D2}" srcOrd="0" destOrd="0" presId="urn:microsoft.com/office/officeart/2005/8/layout/arrow5"/>
    <dgm:cxn modelId="{595CBD10-FCB4-4772-9CCA-16701885A674}" type="presOf" srcId="{EDC869F9-C3A0-4DE5-B9A0-F8DA657B66A8}" destId="{1B8C23F8-DFF7-4131-8F05-8A527BAB41C8}" srcOrd="0" destOrd="0" presId="urn:microsoft.com/office/officeart/2005/8/layout/arrow5"/>
    <dgm:cxn modelId="{3FA5331D-3D94-4ED7-B658-777EC82B6A0B}" type="presParOf" srcId="{32ACE329-9260-4B4C-8D5A-955E037D54CF}" destId="{E4CF7CFD-BA8A-4C44-BAD9-48E00AE561D2}" srcOrd="0" destOrd="0" presId="urn:microsoft.com/office/officeart/2005/8/layout/arrow5"/>
    <dgm:cxn modelId="{01B6D060-2CCC-4D60-9E1A-739A3DF9D595}" type="presParOf" srcId="{32ACE329-9260-4B4C-8D5A-955E037D54CF}" destId="{1B8C23F8-DFF7-4131-8F05-8A527BAB41C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E21E12-8B42-414D-88AB-0BBB2E7EDF4E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B693F1-2EF2-4C1C-B70D-B48960D392BB}">
      <dgm:prSet custT="1"/>
      <dgm:spPr/>
      <dgm:t>
        <a:bodyPr/>
        <a:lstStyle/>
        <a:p>
          <a:pPr rtl="0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институциональная стабильность и устойчивость политических систем (Ф.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Фукуяма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, С.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Хантингтон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736D2C5-E513-480B-B2AE-87AF745CDE7A}" type="parTrans" cxnId="{90CCFE6B-B249-46F0-8DA2-2DD72C5D0DE7}">
      <dgm:prSet/>
      <dgm:spPr/>
      <dgm:t>
        <a:bodyPr/>
        <a:lstStyle/>
        <a:p>
          <a:endParaRPr lang="ru-RU"/>
        </a:p>
      </dgm:t>
    </dgm:pt>
    <dgm:pt modelId="{486202B3-73D6-4635-8E7F-15A4576B998F}" type="sibTrans" cxnId="{90CCFE6B-B249-46F0-8DA2-2DD72C5D0DE7}">
      <dgm:prSet/>
      <dgm:spPr/>
      <dgm:t>
        <a:bodyPr/>
        <a:lstStyle/>
        <a:p>
          <a:endParaRPr lang="ru-RU"/>
        </a:p>
      </dgm:t>
    </dgm:pt>
    <dgm:pt modelId="{869BD246-E808-4B3A-9EAC-C6936832D9E5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сильное государство, как матрица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реинтерпретирования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суверенности политической организации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0EA959E-AE93-43C1-9AEB-59BDA41AAE8E}" type="parTrans" cxnId="{00B9C0BB-3387-4702-8E88-B857A6C87430}">
      <dgm:prSet/>
      <dgm:spPr/>
      <dgm:t>
        <a:bodyPr/>
        <a:lstStyle/>
        <a:p>
          <a:endParaRPr lang="ru-RU"/>
        </a:p>
      </dgm:t>
    </dgm:pt>
    <dgm:pt modelId="{F5CC2DD7-481C-4842-AAA3-1D16CD4B1FDF}" type="sibTrans" cxnId="{00B9C0BB-3387-4702-8E88-B857A6C87430}">
      <dgm:prSet/>
      <dgm:spPr/>
      <dgm:t>
        <a:bodyPr/>
        <a:lstStyle/>
        <a:p>
          <a:endParaRPr lang="ru-RU"/>
        </a:p>
      </dgm:t>
    </dgm:pt>
    <dgm:pt modelId="{F2BF9595-3D10-40EF-AF19-EAE49539807A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национально-культурная ось и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архетипическая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социокультурные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коды) основа развития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4E799F6-C9CC-450B-BDED-55E32F80A967}" type="parTrans" cxnId="{F1680C33-BDF8-4781-974D-D45E9C4D53B4}">
      <dgm:prSet/>
      <dgm:spPr/>
      <dgm:t>
        <a:bodyPr/>
        <a:lstStyle/>
        <a:p>
          <a:endParaRPr lang="ru-RU"/>
        </a:p>
      </dgm:t>
    </dgm:pt>
    <dgm:pt modelId="{8C893CCE-7153-4091-A136-8A1688F0BF79}" type="sibTrans" cxnId="{F1680C33-BDF8-4781-974D-D45E9C4D53B4}">
      <dgm:prSet/>
      <dgm:spPr/>
      <dgm:t>
        <a:bodyPr/>
        <a:lstStyle/>
        <a:p>
          <a:endParaRPr lang="ru-RU"/>
        </a:p>
      </dgm:t>
    </dgm:pt>
    <dgm:pt modelId="{A36106A3-FEFE-4100-8CE4-2CB4E60C87C8}" type="pres">
      <dgm:prSet presAssocID="{F8E21E12-8B42-414D-88AB-0BBB2E7EDF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6788EF-8B56-47B3-892B-E04DC38A5331}" type="pres">
      <dgm:prSet presAssocID="{F8E21E12-8B42-414D-88AB-0BBB2E7EDF4E}" presName="fgShape" presStyleLbl="fgShp" presStyleIdx="0" presStyleCnt="1"/>
      <dgm:spPr/>
    </dgm:pt>
    <dgm:pt modelId="{ED0EE8D6-541C-4B94-960F-39B898505AA4}" type="pres">
      <dgm:prSet presAssocID="{F8E21E12-8B42-414D-88AB-0BBB2E7EDF4E}" presName="linComp" presStyleCnt="0"/>
      <dgm:spPr/>
    </dgm:pt>
    <dgm:pt modelId="{0E4122A6-8EB0-4F5B-AE02-B1A256C1C91F}" type="pres">
      <dgm:prSet presAssocID="{4DB693F1-2EF2-4C1C-B70D-B48960D392BB}" presName="compNode" presStyleCnt="0"/>
      <dgm:spPr/>
    </dgm:pt>
    <dgm:pt modelId="{E900F53B-16A0-44B1-9AE1-9476CABA497E}" type="pres">
      <dgm:prSet presAssocID="{4DB693F1-2EF2-4C1C-B70D-B48960D392BB}" presName="bkgdShape" presStyleLbl="node1" presStyleIdx="0" presStyleCnt="3"/>
      <dgm:spPr/>
      <dgm:t>
        <a:bodyPr/>
        <a:lstStyle/>
        <a:p>
          <a:endParaRPr lang="ru-RU"/>
        </a:p>
      </dgm:t>
    </dgm:pt>
    <dgm:pt modelId="{FBBA468B-50BB-4C9D-99FF-8C439D47CE17}" type="pres">
      <dgm:prSet presAssocID="{4DB693F1-2EF2-4C1C-B70D-B48960D392B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29C2D-9BCE-4CBF-8DFF-7D17E5252918}" type="pres">
      <dgm:prSet presAssocID="{4DB693F1-2EF2-4C1C-B70D-B48960D392BB}" presName="invisiNode" presStyleLbl="node1" presStyleIdx="0" presStyleCnt="3"/>
      <dgm:spPr/>
    </dgm:pt>
    <dgm:pt modelId="{6D8C0B2C-0B70-4B23-BD4D-FDEE6112D8F1}" type="pres">
      <dgm:prSet presAssocID="{4DB693F1-2EF2-4C1C-B70D-B48960D392BB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7F33167-F83A-4099-B81C-9CC794BE7457}" type="pres">
      <dgm:prSet presAssocID="{486202B3-73D6-4635-8E7F-15A4576B998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56DEC3E-BB0D-4C62-800F-9FBB8BBB8489}" type="pres">
      <dgm:prSet presAssocID="{869BD246-E808-4B3A-9EAC-C6936832D9E5}" presName="compNode" presStyleCnt="0"/>
      <dgm:spPr/>
    </dgm:pt>
    <dgm:pt modelId="{06EA9075-5604-41DD-B47C-DA39943C1A36}" type="pres">
      <dgm:prSet presAssocID="{869BD246-E808-4B3A-9EAC-C6936832D9E5}" presName="bkgdShape" presStyleLbl="node1" presStyleIdx="1" presStyleCnt="3"/>
      <dgm:spPr/>
      <dgm:t>
        <a:bodyPr/>
        <a:lstStyle/>
        <a:p>
          <a:endParaRPr lang="ru-RU"/>
        </a:p>
      </dgm:t>
    </dgm:pt>
    <dgm:pt modelId="{4535CED2-4DF3-42BA-A7D7-BCF4FDC7E4DD}" type="pres">
      <dgm:prSet presAssocID="{869BD246-E808-4B3A-9EAC-C6936832D9E5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A9F00-5ABC-404C-AF65-9B35FD56C49F}" type="pres">
      <dgm:prSet presAssocID="{869BD246-E808-4B3A-9EAC-C6936832D9E5}" presName="invisiNode" presStyleLbl="node1" presStyleIdx="1" presStyleCnt="3"/>
      <dgm:spPr/>
    </dgm:pt>
    <dgm:pt modelId="{849F293C-3296-4EC6-809A-34AC8B11AE3F}" type="pres">
      <dgm:prSet presAssocID="{869BD246-E808-4B3A-9EAC-C6936832D9E5}" presName="imagNode" presStyleLbl="fgImgPlace1" presStyleIdx="1" presStyleCnt="3" custScaleX="89321" custScaleY="9674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7C2FB76-A22A-46E0-A32E-C0C70989BFD4}" type="pres">
      <dgm:prSet presAssocID="{F5CC2DD7-481C-4842-AAA3-1D16CD4B1FD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D2AF55B-7D2D-42A8-AEC7-9057CE6D7325}" type="pres">
      <dgm:prSet presAssocID="{F2BF9595-3D10-40EF-AF19-EAE49539807A}" presName="compNode" presStyleCnt="0"/>
      <dgm:spPr/>
    </dgm:pt>
    <dgm:pt modelId="{55C295F9-78F0-4A73-B024-001CE92D0C1B}" type="pres">
      <dgm:prSet presAssocID="{F2BF9595-3D10-40EF-AF19-EAE49539807A}" presName="bkgdShape" presStyleLbl="node1" presStyleIdx="2" presStyleCnt="3"/>
      <dgm:spPr/>
      <dgm:t>
        <a:bodyPr/>
        <a:lstStyle/>
        <a:p>
          <a:endParaRPr lang="ru-RU"/>
        </a:p>
      </dgm:t>
    </dgm:pt>
    <dgm:pt modelId="{192D4BEF-F486-4017-98F0-33C3DC8904AE}" type="pres">
      <dgm:prSet presAssocID="{F2BF9595-3D10-40EF-AF19-EAE49539807A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0D91D0-5AE8-4F7B-98CF-48572FF45AB9}" type="pres">
      <dgm:prSet presAssocID="{F2BF9595-3D10-40EF-AF19-EAE49539807A}" presName="invisiNode" presStyleLbl="node1" presStyleIdx="2" presStyleCnt="3"/>
      <dgm:spPr/>
    </dgm:pt>
    <dgm:pt modelId="{14E709C5-C74A-4F30-BAF0-4D2616B64B81}" type="pres">
      <dgm:prSet presAssocID="{F2BF9595-3D10-40EF-AF19-EAE49539807A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4C1352F-BA65-4989-857B-16B6AC066BE6}" type="presOf" srcId="{4DB693F1-2EF2-4C1C-B70D-B48960D392BB}" destId="{FBBA468B-50BB-4C9D-99FF-8C439D47CE17}" srcOrd="1" destOrd="0" presId="urn:microsoft.com/office/officeart/2005/8/layout/hList7#1"/>
    <dgm:cxn modelId="{1E18D186-C75D-4DDF-B4E8-890D5F3A2D54}" type="presOf" srcId="{4DB693F1-2EF2-4C1C-B70D-B48960D392BB}" destId="{E900F53B-16A0-44B1-9AE1-9476CABA497E}" srcOrd="0" destOrd="0" presId="urn:microsoft.com/office/officeart/2005/8/layout/hList7#1"/>
    <dgm:cxn modelId="{F42FF9A0-B86A-424A-A469-EF96F03E7D92}" type="presOf" srcId="{F2BF9595-3D10-40EF-AF19-EAE49539807A}" destId="{192D4BEF-F486-4017-98F0-33C3DC8904AE}" srcOrd="1" destOrd="0" presId="urn:microsoft.com/office/officeart/2005/8/layout/hList7#1"/>
    <dgm:cxn modelId="{8263B97E-448F-4671-8B5A-CB04B04185E8}" type="presOf" srcId="{486202B3-73D6-4635-8E7F-15A4576B998F}" destId="{17F33167-F83A-4099-B81C-9CC794BE7457}" srcOrd="0" destOrd="0" presId="urn:microsoft.com/office/officeart/2005/8/layout/hList7#1"/>
    <dgm:cxn modelId="{2375DC8B-9FB3-416F-A422-BE4CB75AE188}" type="presOf" srcId="{F5CC2DD7-481C-4842-AAA3-1D16CD4B1FDF}" destId="{27C2FB76-A22A-46E0-A32E-C0C70989BFD4}" srcOrd="0" destOrd="0" presId="urn:microsoft.com/office/officeart/2005/8/layout/hList7#1"/>
    <dgm:cxn modelId="{9C3A445E-F778-4ECE-BDA5-6D0903971A07}" type="presOf" srcId="{F8E21E12-8B42-414D-88AB-0BBB2E7EDF4E}" destId="{A36106A3-FEFE-4100-8CE4-2CB4E60C87C8}" srcOrd="0" destOrd="0" presId="urn:microsoft.com/office/officeart/2005/8/layout/hList7#1"/>
    <dgm:cxn modelId="{F1680C33-BDF8-4781-974D-D45E9C4D53B4}" srcId="{F8E21E12-8B42-414D-88AB-0BBB2E7EDF4E}" destId="{F2BF9595-3D10-40EF-AF19-EAE49539807A}" srcOrd="2" destOrd="0" parTransId="{74E799F6-C9CC-450B-BDED-55E32F80A967}" sibTransId="{8C893CCE-7153-4091-A136-8A1688F0BF79}"/>
    <dgm:cxn modelId="{00B9C0BB-3387-4702-8E88-B857A6C87430}" srcId="{F8E21E12-8B42-414D-88AB-0BBB2E7EDF4E}" destId="{869BD246-E808-4B3A-9EAC-C6936832D9E5}" srcOrd="1" destOrd="0" parTransId="{40EA959E-AE93-43C1-9AEB-59BDA41AAE8E}" sibTransId="{F5CC2DD7-481C-4842-AAA3-1D16CD4B1FDF}"/>
    <dgm:cxn modelId="{83B21D24-589D-4B84-8C46-4172363C3047}" type="presOf" srcId="{F2BF9595-3D10-40EF-AF19-EAE49539807A}" destId="{55C295F9-78F0-4A73-B024-001CE92D0C1B}" srcOrd="0" destOrd="0" presId="urn:microsoft.com/office/officeart/2005/8/layout/hList7#1"/>
    <dgm:cxn modelId="{DF110755-1B7D-43D8-B9EA-67ADB7312916}" type="presOf" srcId="{869BD246-E808-4B3A-9EAC-C6936832D9E5}" destId="{4535CED2-4DF3-42BA-A7D7-BCF4FDC7E4DD}" srcOrd="1" destOrd="0" presId="urn:microsoft.com/office/officeart/2005/8/layout/hList7#1"/>
    <dgm:cxn modelId="{D02D34F6-1D6B-4DBF-A3BF-A1BAD3A09A13}" type="presOf" srcId="{869BD246-E808-4B3A-9EAC-C6936832D9E5}" destId="{06EA9075-5604-41DD-B47C-DA39943C1A36}" srcOrd="0" destOrd="0" presId="urn:microsoft.com/office/officeart/2005/8/layout/hList7#1"/>
    <dgm:cxn modelId="{90CCFE6B-B249-46F0-8DA2-2DD72C5D0DE7}" srcId="{F8E21E12-8B42-414D-88AB-0BBB2E7EDF4E}" destId="{4DB693F1-2EF2-4C1C-B70D-B48960D392BB}" srcOrd="0" destOrd="0" parTransId="{B736D2C5-E513-480B-B2AE-87AF745CDE7A}" sibTransId="{486202B3-73D6-4635-8E7F-15A4576B998F}"/>
    <dgm:cxn modelId="{766A5942-10CA-47D2-975C-449692AA4E13}" type="presParOf" srcId="{A36106A3-FEFE-4100-8CE4-2CB4E60C87C8}" destId="{F36788EF-8B56-47B3-892B-E04DC38A5331}" srcOrd="0" destOrd="0" presId="urn:microsoft.com/office/officeart/2005/8/layout/hList7#1"/>
    <dgm:cxn modelId="{9F713045-33A7-4754-8C6B-F519B3DAE805}" type="presParOf" srcId="{A36106A3-FEFE-4100-8CE4-2CB4E60C87C8}" destId="{ED0EE8D6-541C-4B94-960F-39B898505AA4}" srcOrd="1" destOrd="0" presId="urn:microsoft.com/office/officeart/2005/8/layout/hList7#1"/>
    <dgm:cxn modelId="{419CBCEA-9379-4A82-925D-9B9A8F739C4B}" type="presParOf" srcId="{ED0EE8D6-541C-4B94-960F-39B898505AA4}" destId="{0E4122A6-8EB0-4F5B-AE02-B1A256C1C91F}" srcOrd="0" destOrd="0" presId="urn:microsoft.com/office/officeart/2005/8/layout/hList7#1"/>
    <dgm:cxn modelId="{AF5A4C48-79A7-4C1A-9221-3E9C5D18612C}" type="presParOf" srcId="{0E4122A6-8EB0-4F5B-AE02-B1A256C1C91F}" destId="{E900F53B-16A0-44B1-9AE1-9476CABA497E}" srcOrd="0" destOrd="0" presId="urn:microsoft.com/office/officeart/2005/8/layout/hList7#1"/>
    <dgm:cxn modelId="{814190AE-F260-4DF2-86A9-AA1F70C36E2C}" type="presParOf" srcId="{0E4122A6-8EB0-4F5B-AE02-B1A256C1C91F}" destId="{FBBA468B-50BB-4C9D-99FF-8C439D47CE17}" srcOrd="1" destOrd="0" presId="urn:microsoft.com/office/officeart/2005/8/layout/hList7#1"/>
    <dgm:cxn modelId="{4F255335-C0AF-4396-A7C6-AB203B7495F8}" type="presParOf" srcId="{0E4122A6-8EB0-4F5B-AE02-B1A256C1C91F}" destId="{C4729C2D-9BCE-4CBF-8DFF-7D17E5252918}" srcOrd="2" destOrd="0" presId="urn:microsoft.com/office/officeart/2005/8/layout/hList7#1"/>
    <dgm:cxn modelId="{8925A500-48FC-49E4-848C-25A3844A8BE5}" type="presParOf" srcId="{0E4122A6-8EB0-4F5B-AE02-B1A256C1C91F}" destId="{6D8C0B2C-0B70-4B23-BD4D-FDEE6112D8F1}" srcOrd="3" destOrd="0" presId="urn:microsoft.com/office/officeart/2005/8/layout/hList7#1"/>
    <dgm:cxn modelId="{F60C96C8-2B1C-49BE-AA34-56CED5B28CB7}" type="presParOf" srcId="{ED0EE8D6-541C-4B94-960F-39B898505AA4}" destId="{17F33167-F83A-4099-B81C-9CC794BE7457}" srcOrd="1" destOrd="0" presId="urn:microsoft.com/office/officeart/2005/8/layout/hList7#1"/>
    <dgm:cxn modelId="{955C50B9-9156-42B8-B90C-F2097E60A71E}" type="presParOf" srcId="{ED0EE8D6-541C-4B94-960F-39B898505AA4}" destId="{F56DEC3E-BB0D-4C62-800F-9FBB8BBB8489}" srcOrd="2" destOrd="0" presId="urn:microsoft.com/office/officeart/2005/8/layout/hList7#1"/>
    <dgm:cxn modelId="{F1FAED4A-86A1-476C-90E2-06C8BF329231}" type="presParOf" srcId="{F56DEC3E-BB0D-4C62-800F-9FBB8BBB8489}" destId="{06EA9075-5604-41DD-B47C-DA39943C1A36}" srcOrd="0" destOrd="0" presId="urn:microsoft.com/office/officeart/2005/8/layout/hList7#1"/>
    <dgm:cxn modelId="{90DAC063-5D50-43EF-9DF7-1978C63687E5}" type="presParOf" srcId="{F56DEC3E-BB0D-4C62-800F-9FBB8BBB8489}" destId="{4535CED2-4DF3-42BA-A7D7-BCF4FDC7E4DD}" srcOrd="1" destOrd="0" presId="urn:microsoft.com/office/officeart/2005/8/layout/hList7#1"/>
    <dgm:cxn modelId="{F6AC99E3-C141-4F7C-B54A-499E2D94C923}" type="presParOf" srcId="{F56DEC3E-BB0D-4C62-800F-9FBB8BBB8489}" destId="{75FA9F00-5ABC-404C-AF65-9B35FD56C49F}" srcOrd="2" destOrd="0" presId="urn:microsoft.com/office/officeart/2005/8/layout/hList7#1"/>
    <dgm:cxn modelId="{994C6F6D-5D7E-42B1-9392-14C8507D1897}" type="presParOf" srcId="{F56DEC3E-BB0D-4C62-800F-9FBB8BBB8489}" destId="{849F293C-3296-4EC6-809A-34AC8B11AE3F}" srcOrd="3" destOrd="0" presId="urn:microsoft.com/office/officeart/2005/8/layout/hList7#1"/>
    <dgm:cxn modelId="{D2DAEC6C-5E2D-4E3D-BB8B-4565CE02C02C}" type="presParOf" srcId="{ED0EE8D6-541C-4B94-960F-39B898505AA4}" destId="{27C2FB76-A22A-46E0-A32E-C0C70989BFD4}" srcOrd="3" destOrd="0" presId="urn:microsoft.com/office/officeart/2005/8/layout/hList7#1"/>
    <dgm:cxn modelId="{A2F9F19A-741E-4141-9A74-82479268FF66}" type="presParOf" srcId="{ED0EE8D6-541C-4B94-960F-39B898505AA4}" destId="{CD2AF55B-7D2D-42A8-AEC7-9057CE6D7325}" srcOrd="4" destOrd="0" presId="urn:microsoft.com/office/officeart/2005/8/layout/hList7#1"/>
    <dgm:cxn modelId="{17F71386-73D8-4DA1-ACEB-7EF6467588D7}" type="presParOf" srcId="{CD2AF55B-7D2D-42A8-AEC7-9057CE6D7325}" destId="{55C295F9-78F0-4A73-B024-001CE92D0C1B}" srcOrd="0" destOrd="0" presId="urn:microsoft.com/office/officeart/2005/8/layout/hList7#1"/>
    <dgm:cxn modelId="{8BED2CE8-1BFA-48A5-8529-E9131E00C9E4}" type="presParOf" srcId="{CD2AF55B-7D2D-42A8-AEC7-9057CE6D7325}" destId="{192D4BEF-F486-4017-98F0-33C3DC8904AE}" srcOrd="1" destOrd="0" presId="urn:microsoft.com/office/officeart/2005/8/layout/hList7#1"/>
    <dgm:cxn modelId="{FDF00904-5681-4481-916D-172FBC8E8CBB}" type="presParOf" srcId="{CD2AF55B-7D2D-42A8-AEC7-9057CE6D7325}" destId="{450D91D0-5AE8-4F7B-98CF-48572FF45AB9}" srcOrd="2" destOrd="0" presId="urn:microsoft.com/office/officeart/2005/8/layout/hList7#1"/>
    <dgm:cxn modelId="{F28AD2BC-BC53-4181-AAF7-D4172140B81B}" type="presParOf" srcId="{CD2AF55B-7D2D-42A8-AEC7-9057CE6D7325}" destId="{14E709C5-C74A-4F30-BAF0-4D2616B64B81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92D75A-03A0-482E-9217-B581426B9072}" type="doc">
      <dgm:prSet loTypeId="urn:microsoft.com/office/officeart/2005/8/layout/pyramid4" loCatId="pyramid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627E66FD-7CE3-45F1-863C-687C0656FCE8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 настоящее время именно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социокультурные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образы и практики пронизывают экономику, политику, право и другие формы общественного взаимодействия.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77C4484-864A-4465-8CE7-0EBB9C8EBE95}" type="parTrans" cxnId="{7B2C6717-E088-4CF6-A071-BF5A0B570945}">
      <dgm:prSet/>
      <dgm:spPr/>
      <dgm:t>
        <a:bodyPr/>
        <a:lstStyle/>
        <a:p>
          <a:endParaRPr lang="ru-RU"/>
        </a:p>
      </dgm:t>
    </dgm:pt>
    <dgm:pt modelId="{E3AB8DE3-825F-4DFE-B0CA-672E8A01BB1C}" type="sibTrans" cxnId="{7B2C6717-E088-4CF6-A071-BF5A0B570945}">
      <dgm:prSet/>
      <dgm:spPr/>
      <dgm:t>
        <a:bodyPr/>
        <a:lstStyle/>
        <a:p>
          <a:endParaRPr lang="ru-RU"/>
        </a:p>
      </dgm:t>
    </dgm:pt>
    <dgm:pt modelId="{F18FE5F7-DB3F-4117-A03A-F9018734A3BA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 международной арене и во внутриполитическом процессе основная конкуренция разворачивается между различным стилем жизнедеятельности,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социокультурными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образами, информационными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контентами</a:t>
          </a:r>
          <a:r>
            <a:rPr lang="ru-RU" sz="140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конкуренция между товарами, услугами, материальными ресурсами отходит на второй план.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C42D179-0B03-4CB4-B99A-7FD70FA36C44}" type="parTrans" cxnId="{B0D3F2D0-CF94-40CF-AD95-240ED8613663}">
      <dgm:prSet/>
      <dgm:spPr/>
      <dgm:t>
        <a:bodyPr/>
        <a:lstStyle/>
        <a:p>
          <a:endParaRPr lang="ru-RU"/>
        </a:p>
      </dgm:t>
    </dgm:pt>
    <dgm:pt modelId="{F4A83C89-96CB-4B78-914C-777963A8C0D8}" type="sibTrans" cxnId="{B0D3F2D0-CF94-40CF-AD95-240ED8613663}">
      <dgm:prSet/>
      <dgm:spPr/>
      <dgm:t>
        <a:bodyPr/>
        <a:lstStyle/>
        <a:p>
          <a:endParaRPr lang="ru-RU"/>
        </a:p>
      </dgm:t>
    </dgm:pt>
    <dgm:pt modelId="{C03C8413-51E4-4966-8EEA-BDA603FE0A7F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общие социально-культурные основания политической организации обеспечивают устойчивость и стабильность общественного развития в эпоху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цивилизационных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рисков и угроз. 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28AA763-8637-448F-8957-1410911D0825}" type="parTrans" cxnId="{731CE045-DFAA-46BB-85CD-4832C6E08F1E}">
      <dgm:prSet/>
      <dgm:spPr/>
      <dgm:t>
        <a:bodyPr/>
        <a:lstStyle/>
        <a:p>
          <a:endParaRPr lang="ru-RU"/>
        </a:p>
      </dgm:t>
    </dgm:pt>
    <dgm:pt modelId="{C84F1BBA-F98B-4579-AE35-AC1C87F42A26}" type="sibTrans" cxnId="{731CE045-DFAA-46BB-85CD-4832C6E08F1E}">
      <dgm:prSet/>
      <dgm:spPr/>
      <dgm:t>
        <a:bodyPr/>
        <a:lstStyle/>
        <a:p>
          <a:endParaRPr lang="ru-RU"/>
        </a:p>
      </dgm:t>
    </dgm:pt>
    <dgm:pt modelId="{AFDF1D8B-CF34-4B8A-A0B9-93E992E04EDE}">
      <dgm:prSet custT="1"/>
      <dgm:spPr/>
      <dgm:t>
        <a:bodyPr/>
        <a:lstStyle/>
        <a:p>
          <a:pPr rtl="0"/>
          <a:endParaRPr lang="ru-RU" sz="1050" b="1" dirty="0" smtClean="0">
            <a:latin typeface="Times New Roman" pitchFamily="18" charset="0"/>
            <a:cs typeface="Times New Roman" pitchFamily="18" charset="0"/>
          </a:endParaRPr>
        </a:p>
        <a:p>
          <a:pPr rtl="0"/>
          <a:endParaRPr lang="ru-RU" sz="1050" b="1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ключевые проблемы, риски и конфликты в XXI веке лежат «в знаково-символической, т.е. культурной плоскости, а не в плоскости технической и финансовой»  </a:t>
          </a:r>
          <a:br>
            <a:rPr lang="ru-RU" sz="14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наиболее адекватным направлением развития российской политической системы является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социокультурное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направление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C17B62C-821F-40AC-AD48-776301DB4267}" type="sibTrans" cxnId="{06A31F04-71B2-413E-8F74-44573806CFD7}">
      <dgm:prSet/>
      <dgm:spPr/>
      <dgm:t>
        <a:bodyPr/>
        <a:lstStyle/>
        <a:p>
          <a:endParaRPr lang="ru-RU"/>
        </a:p>
      </dgm:t>
    </dgm:pt>
    <dgm:pt modelId="{A5A6C199-CDE3-4980-821E-F3A4E181B435}" type="parTrans" cxnId="{06A31F04-71B2-413E-8F74-44573806CFD7}">
      <dgm:prSet/>
      <dgm:spPr/>
      <dgm:t>
        <a:bodyPr/>
        <a:lstStyle/>
        <a:p>
          <a:endParaRPr lang="ru-RU"/>
        </a:p>
      </dgm:t>
    </dgm:pt>
    <dgm:pt modelId="{83FF1F86-22F0-41A5-B48B-BE648CB3A09D}" type="pres">
      <dgm:prSet presAssocID="{B892D75A-03A0-482E-9217-B581426B9072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C6F597-9C63-4206-9E83-B25FFB41F85F}" type="pres">
      <dgm:prSet presAssocID="{B892D75A-03A0-482E-9217-B581426B9072}" presName="triangle1" presStyleLbl="node1" presStyleIdx="0" presStyleCnt="4" custScaleX="212982" custLinFactNeighborX="7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945921-51B1-4689-8BC0-705885E4B4E1}" type="pres">
      <dgm:prSet presAssocID="{B892D75A-03A0-482E-9217-B581426B9072}" presName="triangle2" presStyleLbl="node1" presStyleIdx="1" presStyleCnt="4" custScaleX="202167" custLinFactNeighborX="-41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A095D-D5BB-47EC-8039-C0A4E414503D}" type="pres">
      <dgm:prSet presAssocID="{B892D75A-03A0-482E-9217-B581426B9072}" presName="triangle3" presStyleLbl="node1" presStyleIdx="2" presStyleCnt="4" custScaleX="193204" custLinFactNeighborX="5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6631B-710A-4E33-AE3F-739AC430FE08}" type="pres">
      <dgm:prSet presAssocID="{B892D75A-03A0-482E-9217-B581426B9072}" presName="triangle4" presStyleLbl="node1" presStyleIdx="3" presStyleCnt="4" custScaleX="183640" custLinFactNeighborX="52021" custLinFactNeighborY="2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652F21-C912-467D-9CCD-6D0A9240501F}" type="presOf" srcId="{F18FE5F7-DB3F-4117-A03A-F9018734A3BA}" destId="{19945921-51B1-4689-8BC0-705885E4B4E1}" srcOrd="0" destOrd="0" presId="urn:microsoft.com/office/officeart/2005/8/layout/pyramid4"/>
    <dgm:cxn modelId="{B62F1D5C-9286-4561-BAF7-9B3F52BEAAB5}" type="presOf" srcId="{627E66FD-7CE3-45F1-863C-687C0656FCE8}" destId="{D7C6F597-9C63-4206-9E83-B25FFB41F85F}" srcOrd="0" destOrd="0" presId="urn:microsoft.com/office/officeart/2005/8/layout/pyramid4"/>
    <dgm:cxn modelId="{731CE045-DFAA-46BB-85CD-4832C6E08F1E}" srcId="{B892D75A-03A0-482E-9217-B581426B9072}" destId="{C03C8413-51E4-4966-8EEA-BDA603FE0A7F}" srcOrd="3" destOrd="0" parTransId="{B28AA763-8637-448F-8957-1410911D0825}" sibTransId="{C84F1BBA-F98B-4579-AE35-AC1C87F42A26}"/>
    <dgm:cxn modelId="{B0D3F2D0-CF94-40CF-AD95-240ED8613663}" srcId="{B892D75A-03A0-482E-9217-B581426B9072}" destId="{F18FE5F7-DB3F-4117-A03A-F9018734A3BA}" srcOrd="1" destOrd="0" parTransId="{7C42D179-0B03-4CB4-B99A-7FD70FA36C44}" sibTransId="{F4A83C89-96CB-4B78-914C-777963A8C0D8}"/>
    <dgm:cxn modelId="{93F7E293-2D2E-4B0E-99BC-5DBF24E6802E}" type="presOf" srcId="{B892D75A-03A0-482E-9217-B581426B9072}" destId="{83FF1F86-22F0-41A5-B48B-BE648CB3A09D}" srcOrd="0" destOrd="0" presId="urn:microsoft.com/office/officeart/2005/8/layout/pyramid4"/>
    <dgm:cxn modelId="{86F4FEF3-F0F5-4BA7-B9C7-5ADE99DE01C5}" type="presOf" srcId="{AFDF1D8B-CF34-4B8A-A0B9-93E992E04EDE}" destId="{B15A095D-D5BB-47EC-8039-C0A4E414503D}" srcOrd="0" destOrd="0" presId="urn:microsoft.com/office/officeart/2005/8/layout/pyramid4"/>
    <dgm:cxn modelId="{06A31F04-71B2-413E-8F74-44573806CFD7}" srcId="{B892D75A-03A0-482E-9217-B581426B9072}" destId="{AFDF1D8B-CF34-4B8A-A0B9-93E992E04EDE}" srcOrd="2" destOrd="0" parTransId="{A5A6C199-CDE3-4980-821E-F3A4E181B435}" sibTransId="{5C17B62C-821F-40AC-AD48-776301DB4267}"/>
    <dgm:cxn modelId="{125DBD64-77E9-4182-9577-B9C2D7E30E64}" type="presOf" srcId="{C03C8413-51E4-4966-8EEA-BDA603FE0A7F}" destId="{FEB6631B-710A-4E33-AE3F-739AC430FE08}" srcOrd="0" destOrd="0" presId="urn:microsoft.com/office/officeart/2005/8/layout/pyramid4"/>
    <dgm:cxn modelId="{7B2C6717-E088-4CF6-A071-BF5A0B570945}" srcId="{B892D75A-03A0-482E-9217-B581426B9072}" destId="{627E66FD-7CE3-45F1-863C-687C0656FCE8}" srcOrd="0" destOrd="0" parTransId="{B77C4484-864A-4465-8CE7-0EBB9C8EBE95}" sibTransId="{E3AB8DE3-825F-4DFE-B0CA-672E8A01BB1C}"/>
    <dgm:cxn modelId="{ACB8BC7C-DC74-49C1-8962-B29670B95773}" type="presParOf" srcId="{83FF1F86-22F0-41A5-B48B-BE648CB3A09D}" destId="{D7C6F597-9C63-4206-9E83-B25FFB41F85F}" srcOrd="0" destOrd="0" presId="urn:microsoft.com/office/officeart/2005/8/layout/pyramid4"/>
    <dgm:cxn modelId="{5FBD1E0B-5020-4FE9-BDBE-F38E267931E5}" type="presParOf" srcId="{83FF1F86-22F0-41A5-B48B-BE648CB3A09D}" destId="{19945921-51B1-4689-8BC0-705885E4B4E1}" srcOrd="1" destOrd="0" presId="urn:microsoft.com/office/officeart/2005/8/layout/pyramid4"/>
    <dgm:cxn modelId="{59647ED2-825C-4AD7-A122-CAE300148233}" type="presParOf" srcId="{83FF1F86-22F0-41A5-B48B-BE648CB3A09D}" destId="{B15A095D-D5BB-47EC-8039-C0A4E414503D}" srcOrd="2" destOrd="0" presId="urn:microsoft.com/office/officeart/2005/8/layout/pyramid4"/>
    <dgm:cxn modelId="{245ACAEC-3645-4B69-A623-658F24C94B88}" type="presParOf" srcId="{83FF1F86-22F0-41A5-B48B-BE648CB3A09D}" destId="{FEB6631B-710A-4E33-AE3F-739AC430FE08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0EF1FF-32FF-4D27-AF29-CC32DE5927BB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60C69F-6BB2-4F42-B325-132AB224E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739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FC664-981F-40AB-B82B-62468EE534C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1391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B60AC-D861-4886-B127-85FFF0AE040D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788C7-DE90-4D77-AF44-39131F1DF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AA2C7-11A6-4972-84DC-34D51E2029F1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D6FC-4011-45AC-B4AD-18BF91599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6B283-895B-448F-8559-263F8CB5C1B2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62E66-3D05-4539-A1CD-CA7A39410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B6065-44DC-443D-9CD4-D721E7441FAA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6A862-AF9D-4C3C-BA98-51E7744DD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3F412-EC1A-4B20-9597-E6C697E1CE68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E7A96-8091-4207-88DA-85C00EF67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8C0D-CAD7-4CFD-8934-C28FC8BB2EC6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95DE0-4286-4155-8BBB-902EDE97A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D617-6E90-4DEE-8E03-C93C964CD629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0A84-400A-481B-B7AB-6B93F8EFD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94256-13CB-441E-ACC2-3B949F6425CA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4DF42-192D-4463-B08C-6B20EC1FF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2218-322A-4B8D-8DA3-2FBC28E04095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D43F8-3B5A-44A8-88AF-059EE8F55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2BE25-F34F-41FE-9B27-95817E761968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28029-7A4B-436A-A627-D091C87E2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6194F-E6C9-4D54-BCAF-CB8421189E91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84955-0D6E-435E-A9ED-465686269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9755-AC04-4904-AFF5-AE332BF39F22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227C-956D-4466-962F-81E26E6F1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F7306-CEBC-4D90-87C5-A004F5B6610C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C534-97E4-47B1-846E-BEFDC3F36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646F-4E9D-4D63-84C6-D1AEC8D1CA52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810-E05A-4E92-9F37-A5A5D89D0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134C3-3CB8-47A4-884F-02D65E5F83B4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4E6A0-4856-452A-8F5B-4C8A8BD4C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Чтобы добавить рисунок, перетащите его на заполнитель или щелкните значок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6B869-6904-49A8-BBBA-91CB333AE469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1DF9-0C85-4186-8164-DD97373BF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92A23A-3795-4AFB-9580-14CE8B1462A6}" type="datetimeFigureOut">
              <a:rPr lang="en-US"/>
              <a:pPr>
                <a:defRPr/>
              </a:pPr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7C05DA-278B-4247-B4C2-990977FAE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 descr="52685761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4513" y="523875"/>
            <a:ext cx="10058400" cy="395763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ВОЗМОЖНЫ ЛИ МЫ? </a:t>
            </a:r>
            <a:b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социально-политическая интеграция в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веке и политическое моделирование будущего сообщества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813" y="4643438"/>
            <a:ext cx="5213350" cy="11239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Докладчик: ассистент кафедры теории и истории российского и зарубежного права, аспирант Филиппова М.К.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3971107" y="605246"/>
            <a:ext cx="4162697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Космополитический проект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7531696">
            <a:off x="2998260" y="2230867"/>
            <a:ext cx="978408" cy="484632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 rot="3801123">
            <a:off x="7444305" y="2223886"/>
            <a:ext cx="978408" cy="484632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4733" y="3026085"/>
            <a:ext cx="3638022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ориентирован на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качественную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трансформацию публично-правовых форм организации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85453" y="3026085"/>
            <a:ext cx="3818710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 eaLnBrk="1" fontAlgn="auto" hangingPunct="1"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космополитические формы аналогично обосновывают гибкость и подвижность властных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Picture 4" descr="C:\Users\buharina_masha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9452" y="4856962"/>
            <a:ext cx="2866002" cy="20010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088572" y="1993900"/>
          <a:ext cx="10784342" cy="45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605349" y="435429"/>
            <a:ext cx="4972594" cy="11059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Идейно-практические основания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 (1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7659" y="2975881"/>
            <a:ext cx="1498010" cy="2306289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17271" y="4589417"/>
            <a:ext cx="9669463" cy="4765675"/>
          </a:xfrm>
        </p:spPr>
        <p:txBody>
          <a:bodyPr rtlCol="0">
            <a:noAutofit/>
          </a:bodyPr>
          <a:lstStyle/>
          <a:p>
            <a:pPr marL="285750" indent="-285750" algn="just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endParaRPr lang="ru-RU" sz="2200" dirty="0" smtClean="0">
              <a:solidFill>
                <a:schemeClr val="tx1"/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2200" dirty="0" smtClean="0">
              <a:solidFill>
                <a:schemeClr val="tx1"/>
              </a:solidFill>
            </a:endParaRPr>
          </a:p>
        </p:txBody>
      </p:sp>
      <p:pic>
        <p:nvPicPr>
          <p:cNvPr id="6" name="Рисунок 5" descr="thumb_schelovechek-v-galstuke-i-s-globus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423" y="5037364"/>
            <a:ext cx="1820636" cy="182063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310741" y="644434"/>
            <a:ext cx="3823063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Прагматический проект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 rot="7531696">
            <a:off x="2998260" y="2230867"/>
            <a:ext cx="978408" cy="484632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с вырезом 8"/>
          <p:cNvSpPr/>
          <p:nvPr/>
        </p:nvSpPr>
        <p:spPr>
          <a:xfrm rot="3073535">
            <a:off x="8018752" y="2225070"/>
            <a:ext cx="978408" cy="484632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3112" y="3012123"/>
            <a:ext cx="4997197" cy="1795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политические процессы развиваются в контексте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эволюции, поэтому специфичны, а формы социальной общности опосредованы определенным пространством национально-культурной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мыследеятельности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74080" y="3012123"/>
            <a:ext cx="6113417" cy="1795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глобализация качественно обогатит и усложнит роль государственной власти, ее институционально-функциональную структуру, а институт государства вряд ли утратит как свое доминирующее положение в качестве центрального субъекта политической системы, так и ведущую роль в международном политическом процессе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741714" y="2247900"/>
          <a:ext cx="9762899" cy="4243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657600" y="322217"/>
            <a:ext cx="4493622" cy="14194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Направления развития прагматического проекта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Схема 6"/>
          <p:cNvGraphicFramePr/>
          <p:nvPr/>
        </p:nvGraphicFramePr>
        <p:xfrm>
          <a:off x="-239697" y="17417"/>
          <a:ext cx="12649411" cy="6740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497693" y="687977"/>
            <a:ext cx="9136063" cy="311626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pic>
        <p:nvPicPr>
          <p:cNvPr id="5" name="Рисунок 4" descr="Poklo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9080" y="2908663"/>
            <a:ext cx="3810000" cy="38100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3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44963" y="381000"/>
            <a:ext cx="3482975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Гипотеза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028825" y="2290763"/>
            <a:ext cx="8212138" cy="35083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прогнозирование различных социально-политических процессов, развитие актуальных и латентных конфликтов, рисков и нестабильностей, необходимо понимание направлений развития форм политической коммуникации и социальной интеграции в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веке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Вертикальный текст 2"/>
          <p:cNvSpPr>
            <a:spLocks noGrp="1"/>
          </p:cNvSpPr>
          <p:nvPr>
            <p:ph type="body" orient="vert" idx="1"/>
          </p:nvPr>
        </p:nvSpPr>
        <p:spPr>
          <a:xfrm rot="16200000">
            <a:off x="7474744" y="64294"/>
            <a:ext cx="3686175" cy="8555037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AutoNum type="arabicPeriod"/>
            </a:pPr>
            <a:endParaRPr lang="ru-RU" sz="2800" b="1" smtClean="0">
              <a:solidFill>
                <a:srgbClr val="C00000"/>
              </a:solidFill>
            </a:endParaRPr>
          </a:p>
          <a:p>
            <a:pPr algn="just" eaLnBrk="1" hangingPunct="1">
              <a:buFont typeface="Wingdings 3" pitchFamily="18" charset="2"/>
              <a:buAutoNum type="arabicPeriod"/>
            </a:pPr>
            <a:endParaRPr lang="ru-RU" sz="2800" b="1" smtClean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49575" y="407988"/>
            <a:ext cx="6499225" cy="17160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формы социально-политической общности в западноевропейском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дискурсе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04850" y="2498725"/>
            <a:ext cx="3814763" cy="1931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Универсалистский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проект 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911524" y="3796506"/>
            <a:ext cx="3378200" cy="19859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Космополитический проект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480300" y="4789488"/>
            <a:ext cx="3937000" cy="2068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Прагматический проект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3291841" y="470262"/>
            <a:ext cx="5077096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Универсалистский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проект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 rot="7531696">
            <a:off x="2998260" y="2230867"/>
            <a:ext cx="978408" cy="484632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 rot="3253938">
            <a:off x="7658435" y="2231237"/>
            <a:ext cx="978408" cy="484632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99029" y="3587932"/>
            <a:ext cx="3309257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Ориентирован на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сближение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унификации различных форм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средств коммуникации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869576" y="3587932"/>
            <a:ext cx="5521234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Ориентирован на распространение и институционализацию единых стандартов и требований в развитии локальных социально-политических пространств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3257006" y="503374"/>
            <a:ext cx="5799907" cy="157625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Сервисная концепция организации политического сообщества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4206241" y="2307771"/>
            <a:ext cx="3631474" cy="93181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fontAlgn="auto" hangingPunct="1">
              <a:spcAft>
                <a:spcPts val="0"/>
              </a:spcAft>
              <a:defRPr/>
            </a:pP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Метадискурс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(глобальный)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4659086" y="3884023"/>
            <a:ext cx="2799806" cy="80989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Микродискурс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4990012" y="5460273"/>
            <a:ext cx="2333897" cy="4876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Мезодискурс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175063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621" y="3091542"/>
            <a:ext cx="2226265" cy="2226265"/>
          </a:xfrm>
          <a:prstGeom prst="rect">
            <a:avLst/>
          </a:prstGeom>
        </p:spPr>
      </p:pic>
      <p:pic>
        <p:nvPicPr>
          <p:cNvPr id="12" name="Рисунок 11" descr="175063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6913" y="3091542"/>
            <a:ext cx="2226265" cy="2226265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3135087" y="165463"/>
            <a:ext cx="5982788" cy="17155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Рационально-конституционная организация социально-политического пространства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931" y="2499355"/>
          <a:ext cx="11225349" cy="3874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06"/>
                <a:gridCol w="4920343"/>
                <a:gridCol w="3352800"/>
              </a:tblGrid>
              <a:tr h="13144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Характеристика политической доктрины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Возможности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70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обосновывает упадок национально-государственных форм публичного взаимодействия, механизмов обеспечения социальной целостности и идентификации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устаревшие государственные политико-правовые формы и механизмы открывают пространства для реванша глобального гражданского общества и заменяются </a:t>
                      </a:r>
                      <a:r>
                        <a:rPr lang="ru-RU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глоболокальными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социальными организациями, функционирующими в свободном, мобильном режиме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интеграция основывается на общей (стандартизированной) «конституционно-правовой идентичности» (Ю. </a:t>
                      </a:r>
                      <a:r>
                        <a:rPr lang="ru-RU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Хабермас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), а политическая коммуникация «освобождается от культурной и этнической идентичности» (У. </a:t>
                      </a:r>
                      <a:r>
                        <a:rPr lang="ru-RU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Алетерматт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890124" y="679269"/>
          <a:ext cx="11155316" cy="6178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201782" y="679269"/>
            <a:ext cx="2926335" cy="117989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Неомарксизм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i (4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6600" y="2824483"/>
            <a:ext cx="2593346" cy="3318865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693863" y="1109663"/>
          <a:ext cx="10164762" cy="563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214799" y="1297577"/>
            <a:ext cx="2560320" cy="121552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Неоанархизм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why-did-i-come-in-here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5844" y="3080113"/>
            <a:ext cx="2857500" cy="28575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 descr="litra-300x22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309051" y="888274"/>
            <a:ext cx="2844937" cy="121552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Социокультурное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828799" y="1018903"/>
          <a:ext cx="10075818" cy="5013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 descr="i (5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756" y="3057724"/>
            <a:ext cx="1992085" cy="2974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638613b9ba01ad2ead70a7dda3e9e64e54bd3"/>
</p:tagLst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1577</TotalTime>
  <Words>612</Words>
  <Application>Microsoft Office PowerPoint</Application>
  <PresentationFormat>Широкоэкранный</PresentationFormat>
  <Paragraphs>61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Легкий дым</vt:lpstr>
      <vt:lpstr>ВОЗМОЖНЫ ЛИ МЫ?  социально-политическая интеграция в XXI веке и политическое моделирование будущего сообщества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социально-политической общности и стили политической мыследеятельности в XXI веке</dc:title>
  <dc:creator>Алексей Мамычев</dc:creator>
  <cp:lastModifiedBy>Дымова Екатерина</cp:lastModifiedBy>
  <cp:revision>32</cp:revision>
  <dcterms:created xsi:type="dcterms:W3CDTF">2015-09-17T14:57:22Z</dcterms:created>
  <dcterms:modified xsi:type="dcterms:W3CDTF">2017-04-25T00:28:15Z</dcterms:modified>
</cp:coreProperties>
</file>