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0C0FFD-D7F6-4852-9220-DD75ECAE8357}" type="datetimeFigureOut">
              <a:rPr lang="ru-RU" smtClean="0"/>
              <a:t>18.06.2022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526414-30F9-47DA-AD6F-807E19878E6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084263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0C0FFD-D7F6-4852-9220-DD75ECAE8357}" type="datetimeFigureOut">
              <a:rPr lang="ru-RU" smtClean="0"/>
              <a:t>18.06.2022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526414-30F9-47DA-AD6F-807E19878E6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35034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0C0FFD-D7F6-4852-9220-DD75ECAE8357}" type="datetimeFigureOut">
              <a:rPr lang="ru-RU" smtClean="0"/>
              <a:t>18.06.2022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526414-30F9-47DA-AD6F-807E19878E6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377799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0C0FFD-D7F6-4852-9220-DD75ECAE8357}" type="datetimeFigureOut">
              <a:rPr lang="ru-RU" smtClean="0"/>
              <a:t>18.06.2022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526414-30F9-47DA-AD6F-807E19878E6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713905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0C0FFD-D7F6-4852-9220-DD75ECAE8357}" type="datetimeFigureOut">
              <a:rPr lang="ru-RU" smtClean="0"/>
              <a:t>18.06.2022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526414-30F9-47DA-AD6F-807E19878E6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824285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0C0FFD-D7F6-4852-9220-DD75ECAE8357}" type="datetimeFigureOut">
              <a:rPr lang="ru-RU" smtClean="0"/>
              <a:t>18.06.2022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526414-30F9-47DA-AD6F-807E19878E6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785371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0C0FFD-D7F6-4852-9220-DD75ECAE8357}" type="datetimeFigureOut">
              <a:rPr lang="ru-RU" smtClean="0"/>
              <a:t>18.06.2022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526414-30F9-47DA-AD6F-807E19878E6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926063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0C0FFD-D7F6-4852-9220-DD75ECAE8357}" type="datetimeFigureOut">
              <a:rPr lang="ru-RU" smtClean="0"/>
              <a:t>18.06.2022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526414-30F9-47DA-AD6F-807E19878E6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430309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0C0FFD-D7F6-4852-9220-DD75ECAE8357}" type="datetimeFigureOut">
              <a:rPr lang="ru-RU" smtClean="0"/>
              <a:t>18.06.2022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526414-30F9-47DA-AD6F-807E19878E6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973892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0C0FFD-D7F6-4852-9220-DD75ECAE8357}" type="datetimeFigureOut">
              <a:rPr lang="ru-RU" smtClean="0"/>
              <a:t>18.06.2022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526414-30F9-47DA-AD6F-807E19878E6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85691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0C0FFD-D7F6-4852-9220-DD75ECAE8357}" type="datetimeFigureOut">
              <a:rPr lang="ru-RU" smtClean="0"/>
              <a:t>18.06.2022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526414-30F9-47DA-AD6F-807E19878E6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866375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0C0FFD-D7F6-4852-9220-DD75ECAE8357}" type="datetimeFigureOut">
              <a:rPr lang="ru-RU" smtClean="0"/>
              <a:t>18.06.2022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526414-30F9-47DA-AD6F-807E19878E6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005111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К вопросу о ситуациях с  подачей на гранты и публикациями в настоящее время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/>
              <a:t>Ким А.А.</a:t>
            </a:r>
          </a:p>
          <a:p>
            <a:r>
              <a:rPr lang="ru-RU" dirty="0" smtClean="0"/>
              <a:t>Владивостокский государственный университет экономики и сервиса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838149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Ситуация в Германии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b="1" u="sng" dirty="0" smtClean="0"/>
              <a:t>Проблемы</a:t>
            </a:r>
          </a:p>
          <a:p>
            <a:pPr marL="0" indent="0">
              <a:buNone/>
            </a:pPr>
            <a:r>
              <a:rPr lang="ru-RU" dirty="0" smtClean="0"/>
              <a:t>Отказ региональных университетов от научных и студенческих обменов</a:t>
            </a:r>
          </a:p>
          <a:p>
            <a:r>
              <a:rPr lang="ru-RU" dirty="0" smtClean="0"/>
              <a:t>Проблема открытия личных счетов в немецких банках</a:t>
            </a:r>
          </a:p>
          <a:p>
            <a:r>
              <a:rPr lang="ru-RU" dirty="0" smtClean="0"/>
              <a:t>Получение грантов на конференции и проведение исследований в России</a:t>
            </a:r>
          </a:p>
          <a:p>
            <a:r>
              <a:rPr lang="ru-RU" dirty="0" smtClean="0"/>
              <a:t>Сокращение квот на российские исследования</a:t>
            </a:r>
          </a:p>
          <a:p>
            <a:pPr marL="0" indent="0">
              <a:buNone/>
            </a:pPr>
            <a:endParaRPr lang="ru-RU" dirty="0" smtClean="0"/>
          </a:p>
          <a:p>
            <a:pPr>
              <a:buFontTx/>
              <a:buChar char="-"/>
            </a:pPr>
            <a:endParaRPr lang="ru-RU" dirty="0" smtClean="0"/>
          </a:p>
          <a:p>
            <a:endParaRPr lang="ru-RU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350734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rPr lang="ru-RU" sz="2600" b="1" u="sng" dirty="0">
                <a:solidFill>
                  <a:prstClr val="black"/>
                </a:solidFill>
              </a:rPr>
              <a:t>Оптимальные варианты </a:t>
            </a:r>
          </a:p>
          <a:p>
            <a:pPr lvl="0">
              <a:buFontTx/>
              <a:buChar char="-"/>
            </a:pPr>
            <a:r>
              <a:rPr lang="ru-RU" sz="2600" dirty="0">
                <a:solidFill>
                  <a:prstClr val="black"/>
                </a:solidFill>
              </a:rPr>
              <a:t>Получение стажировок</a:t>
            </a:r>
          </a:p>
          <a:p>
            <a:pPr lvl="0">
              <a:buFontTx/>
              <a:buChar char="-"/>
            </a:pPr>
            <a:r>
              <a:rPr lang="ru-RU" sz="2600" dirty="0">
                <a:solidFill>
                  <a:prstClr val="black"/>
                </a:solidFill>
              </a:rPr>
              <a:t>Получение грантов через счета местных </a:t>
            </a:r>
            <a:r>
              <a:rPr lang="ru-RU" sz="2600" dirty="0" smtClean="0">
                <a:solidFill>
                  <a:prstClr val="black"/>
                </a:solidFill>
              </a:rPr>
              <a:t>организаций</a:t>
            </a:r>
            <a:endParaRPr lang="ru-RU" dirty="0" smtClean="0"/>
          </a:p>
          <a:p>
            <a:pPr lvl="0">
              <a:buFontTx/>
              <a:buChar char="-"/>
            </a:pPr>
            <a:r>
              <a:rPr lang="ru-RU" sz="2600" dirty="0" smtClean="0">
                <a:solidFill>
                  <a:prstClr val="black"/>
                </a:solidFill>
              </a:rPr>
              <a:t>Подача  на гранты через международные консорциумы</a:t>
            </a:r>
          </a:p>
          <a:p>
            <a:pPr lvl="0">
              <a:buFontTx/>
              <a:buChar char="-"/>
            </a:pPr>
            <a:r>
              <a:rPr lang="ru-RU" sz="2600" dirty="0" smtClean="0">
                <a:solidFill>
                  <a:prstClr val="black"/>
                </a:solidFill>
              </a:rPr>
              <a:t>Коллективные заявки с представителями нейтральных стран</a:t>
            </a:r>
            <a:endParaRPr lang="ru-RU" sz="26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52959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Ситуация в Республике Корея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b="1" u="sng" dirty="0" smtClean="0"/>
              <a:t>Проблемы</a:t>
            </a:r>
          </a:p>
          <a:p>
            <a:r>
              <a:rPr lang="ru-RU" dirty="0" smtClean="0"/>
              <a:t>Перевод валюты по счетам организаций , не имеющих долгосрочных контактов</a:t>
            </a:r>
          </a:p>
          <a:p>
            <a:r>
              <a:rPr lang="ru-RU" dirty="0" smtClean="0"/>
              <a:t>Сокращение квот на российские исследования</a:t>
            </a:r>
          </a:p>
          <a:p>
            <a:r>
              <a:rPr lang="ru-RU" dirty="0" smtClean="0"/>
              <a:t>Сокращение финансирования на российские исследования</a:t>
            </a:r>
          </a:p>
          <a:p>
            <a:pPr marL="0" indent="0">
              <a:buNone/>
            </a:pPr>
            <a:r>
              <a:rPr lang="ru-RU" b="1" u="sng" dirty="0" smtClean="0"/>
              <a:t>Оптимальные варианты</a:t>
            </a:r>
          </a:p>
          <a:p>
            <a:pPr lvl="0">
              <a:buFontTx/>
              <a:buChar char="-"/>
            </a:pPr>
            <a:r>
              <a:rPr lang="ru-RU" sz="2600" dirty="0">
                <a:solidFill>
                  <a:prstClr val="black"/>
                </a:solidFill>
              </a:rPr>
              <a:t>Получение стажировок</a:t>
            </a:r>
          </a:p>
          <a:p>
            <a:pPr lvl="0">
              <a:buFontTx/>
              <a:buChar char="-"/>
            </a:pPr>
            <a:r>
              <a:rPr lang="ru-RU" sz="2600" dirty="0">
                <a:solidFill>
                  <a:prstClr val="black"/>
                </a:solidFill>
              </a:rPr>
              <a:t>Получение грантов через счета местных организаций</a:t>
            </a:r>
            <a:endParaRPr lang="ru-RU" dirty="0">
              <a:solidFill>
                <a:prstClr val="black"/>
              </a:solidFill>
            </a:endParaRPr>
          </a:p>
          <a:p>
            <a:endParaRPr lang="ru-RU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216078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 вопросу о финансировании публикаций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b="1" u="sng" dirty="0" smtClean="0"/>
              <a:t>Формальные пункты</a:t>
            </a:r>
          </a:p>
          <a:p>
            <a:r>
              <a:rPr lang="ru-RU" dirty="0" smtClean="0"/>
              <a:t>Прямые выплаты за статьи по грантам </a:t>
            </a:r>
          </a:p>
          <a:p>
            <a:r>
              <a:rPr lang="ru-RU" dirty="0" smtClean="0"/>
              <a:t>Включение оплаты статей по разным параметрам в бюджете гранта</a:t>
            </a:r>
          </a:p>
          <a:p>
            <a:r>
              <a:rPr lang="ru-RU" dirty="0" smtClean="0"/>
              <a:t>Отправка статей в журналы с гонорарами</a:t>
            </a:r>
          </a:p>
          <a:p>
            <a:pPr marL="0" indent="0">
              <a:buNone/>
            </a:pPr>
            <a:r>
              <a:rPr lang="ru-RU" b="1" u="sng" dirty="0" smtClean="0"/>
              <a:t>Неформальные пункты</a:t>
            </a:r>
          </a:p>
          <a:p>
            <a:r>
              <a:rPr lang="ru-RU" dirty="0" smtClean="0"/>
              <a:t>ВОС и СКОПУС: соавторство южнокорейских профессоров</a:t>
            </a:r>
          </a:p>
          <a:p>
            <a:r>
              <a:rPr lang="ru-RU" dirty="0" smtClean="0"/>
              <a:t>Временное включение в состав </a:t>
            </a:r>
            <a:r>
              <a:rPr lang="ru-RU" dirty="0" err="1" smtClean="0"/>
              <a:t>грантового</a:t>
            </a:r>
            <a:r>
              <a:rPr lang="ru-RU" dirty="0" smtClean="0"/>
              <a:t> коллектива</a:t>
            </a: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854762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Онлайн работа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Ведение лекций и семинаров онлайн в нейтральных странах</a:t>
            </a:r>
          </a:p>
          <a:p>
            <a:r>
              <a:rPr lang="ru-RU" smtClean="0"/>
              <a:t>Написание </a:t>
            </a:r>
            <a:r>
              <a:rPr lang="ru-RU" dirty="0" smtClean="0"/>
              <a:t>статей под заказ по грантам в журналы ВОС/СКОПУС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2300249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112</TotalTime>
  <Words>174</Words>
  <Application>Microsoft Office PowerPoint</Application>
  <PresentationFormat>Широкоэкранный</PresentationFormat>
  <Paragraphs>35</Paragraphs>
  <Slides>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Тема Office</vt:lpstr>
      <vt:lpstr>К вопросу о ситуациях с  подачей на гранты и публикациями в настоящее время</vt:lpstr>
      <vt:lpstr>Ситуация в Германии</vt:lpstr>
      <vt:lpstr>Презентация PowerPoint</vt:lpstr>
      <vt:lpstr>Ситуация в Республике Корея</vt:lpstr>
      <vt:lpstr>К вопросу о финансировании публикаций</vt:lpstr>
      <vt:lpstr>Онлайн работа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 вопросу о ситуациях с  подачей на гранты и публикациями в настоящее время</dc:title>
  <dc:creator>Учетная запись Майкрософт</dc:creator>
  <cp:lastModifiedBy>Учетная запись Майкрософт</cp:lastModifiedBy>
  <cp:revision>9</cp:revision>
  <dcterms:created xsi:type="dcterms:W3CDTF">2022-06-18T04:36:45Z</dcterms:created>
  <dcterms:modified xsi:type="dcterms:W3CDTF">2022-06-18T06:29:43Z</dcterms:modified>
</cp:coreProperties>
</file>