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24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C0A7-C0BF-4F8A-B319-07F5C4C9B578}" type="datetimeFigureOut">
              <a:rPr lang="ru-RU" smtClean="0"/>
              <a:t>09.12.2015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1677-C5EF-4567-B2C5-77A026B9B4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7338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C0A7-C0BF-4F8A-B319-07F5C4C9B578}" type="datetimeFigureOut">
              <a:rPr lang="ru-RU" smtClean="0"/>
              <a:t>09.12.2015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1677-C5EF-4567-B2C5-77A026B9B4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341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C0A7-C0BF-4F8A-B319-07F5C4C9B578}" type="datetimeFigureOut">
              <a:rPr lang="ru-RU" smtClean="0"/>
              <a:t>09.12.2015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1677-C5EF-4567-B2C5-77A026B9B4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4831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C0A7-C0BF-4F8A-B319-07F5C4C9B578}" type="datetimeFigureOut">
              <a:rPr lang="ru-RU" smtClean="0"/>
              <a:t>09.12.2015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1677-C5EF-4567-B2C5-77A026B9B4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6635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C0A7-C0BF-4F8A-B319-07F5C4C9B578}" type="datetimeFigureOut">
              <a:rPr lang="ru-RU" smtClean="0"/>
              <a:t>09.12.2015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1677-C5EF-4567-B2C5-77A026B9B4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3078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C0A7-C0BF-4F8A-B319-07F5C4C9B578}" type="datetimeFigureOut">
              <a:rPr lang="ru-RU" smtClean="0"/>
              <a:t>09.12.2015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1677-C5EF-4567-B2C5-77A026B9B4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2052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C0A7-C0BF-4F8A-B319-07F5C4C9B578}" type="datetimeFigureOut">
              <a:rPr lang="ru-RU" smtClean="0"/>
              <a:t>09.12.2015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1677-C5EF-4567-B2C5-77A026B9B4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0167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C0A7-C0BF-4F8A-B319-07F5C4C9B578}" type="datetimeFigureOut">
              <a:rPr lang="ru-RU" smtClean="0"/>
              <a:t>09.12.2015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1677-C5EF-4567-B2C5-77A026B9B4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9656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C0A7-C0BF-4F8A-B319-07F5C4C9B578}" type="datetimeFigureOut">
              <a:rPr lang="ru-RU" smtClean="0"/>
              <a:t>09.12.2015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1677-C5EF-4567-B2C5-77A026B9B4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156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C0A7-C0BF-4F8A-B319-07F5C4C9B578}" type="datetimeFigureOut">
              <a:rPr lang="ru-RU" smtClean="0"/>
              <a:t>09.12.2015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1677-C5EF-4567-B2C5-77A026B9B4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1655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C0A7-C0BF-4F8A-B319-07F5C4C9B578}" type="datetimeFigureOut">
              <a:rPr lang="ru-RU" smtClean="0"/>
              <a:t>09.12.2015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1677-C5EF-4567-B2C5-77A026B9B4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948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DC0A7-C0BF-4F8A-B319-07F5C4C9B578}" type="datetimeFigureOut">
              <a:rPr lang="ru-RU" smtClean="0"/>
              <a:t>09.12.2015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611677-C5EF-4567-B2C5-77A026B9B4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1365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353816"/>
          </a:xfrm>
        </p:spPr>
        <p:txBody>
          <a:bodyPr>
            <a:noAutofit/>
          </a:bodyPr>
          <a:lstStyle/>
          <a:p>
            <a:r>
              <a:rPr 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Управление проектом подключения к сети Интернет региона</a:t>
            </a:r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76056" y="5373216"/>
            <a:ext cx="3816424" cy="841648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Студент: Ярошенко Н.А.</a:t>
            </a:r>
          </a:p>
          <a:p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Руководитель: Гузенко А.Г</a:t>
            </a:r>
            <a:r>
              <a:rPr lang="ru-RU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1241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Целью данной работы является </a:t>
            </a:r>
          </a:p>
          <a:p>
            <a:pPr marL="0" indent="0" algn="ctr">
              <a:buNone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разработка проекта предоставления телекоммуникационных услуг в городе Находка.</a:t>
            </a:r>
          </a:p>
          <a:p>
            <a:pPr marL="0" indent="0" algn="just">
              <a:buNone/>
            </a:pPr>
            <a:endParaRPr 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Задачи:</a:t>
            </a:r>
          </a:p>
          <a:p>
            <a:pPr marL="0" indent="0" algn="just">
              <a:buNone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- комплексно охарактеризовать нововведение;</a:t>
            </a:r>
          </a:p>
          <a:p>
            <a:pPr marL="0" indent="0" algn="just">
              <a:buNone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- не превысить бюджет проекта;</a:t>
            </a:r>
          </a:p>
          <a:p>
            <a:pPr marL="0" indent="0" algn="just">
              <a:buNone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- организовать реализацию проекта.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5394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Компания «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ОктопусНет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» (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АльянсТелеком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)  существует на рынке телекоммуникационных услуг с 2007 года. Сейчас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ООО»ОктопусНет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» объединяет более ста тысяч абонентов и тысячи организаций – пользователей Интернета и кабельного телевидения.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51774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19"/>
            <a:ext cx="8229600" cy="511256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 подразумевает построение сети Интернет - провайдера в городе Находка. </a:t>
            </a:r>
          </a:p>
          <a:p>
            <a:pPr marL="0" indent="0" algn="just">
              <a:buNone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В проекте рассмотрен «физический» уровень построения сети, а также описаны все этапы построения сети, начиная от подключения абонентов, и заканчивая строительством ядра сети. </a:t>
            </a:r>
          </a:p>
          <a:p>
            <a:pPr marL="0" indent="539750" algn="just">
              <a:buNone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Бюджет данного проекта составляет 8 000 000 рублей.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6161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917" y="692696"/>
            <a:ext cx="7760695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8708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В качестве основного оборудования для строительства ядра сети потребуется: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два коммутатора: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Cisco Catalyst 3750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buFontTx/>
              <a:buChar char="-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DHCP-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сервер: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DEPO Storm 2350Q1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buFontTx/>
              <a:buChar char="-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DNS-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сервер: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DEPO Storm 1360G2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маршрутизатор: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Cisco 3945E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Маршрутизатор типа «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Shaper»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Catalyst 6500 Enhanced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Маршрутизатор типа «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Border»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Cisco Nexus 3048TP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375343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Основное оборудование для строительства одного узла связи :</a:t>
            </a:r>
          </a:p>
          <a:p>
            <a:pPr marL="0" indent="0">
              <a:buNone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- магистральный узловой коммутатор: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D-link DGS-3420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три узловых коммутатора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D-link DGS-3000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усилитель оптического сигнала: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Volius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VS 5703-1x16;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делитель оптического сигнала: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Fibertool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GR-1209.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5616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Основное оборудование </a:t>
            </a:r>
          </a:p>
          <a:p>
            <a:pPr marL="0" indent="0" algn="ctr">
              <a:buNone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для подключения дома:</a:t>
            </a:r>
          </a:p>
          <a:p>
            <a:pPr marL="0" indent="0" algn="ctr">
              <a:buNone/>
            </a:pPr>
            <a:endParaRPr 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- коммутаторы SNR-S2950-24G;</a:t>
            </a:r>
          </a:p>
          <a:p>
            <a:pPr marL="0" indent="0">
              <a:buNone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- оптический приемник AT8602J.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66097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600200"/>
            <a:ext cx="8496944" cy="4525963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Для протягивания оптоволоконной сети по городу будут использоваться 64 - 6-волоконные кабели, а также оптические муфты.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40129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работе были рассмотрены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общие аспекты построения сети;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этапы выбора и схем подключения сетевого оборудования на различных уровнях сети;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описан проект построения сети в конкретном городе.</a:t>
            </a:r>
          </a:p>
          <a:p>
            <a:pPr marL="0" indent="0">
              <a:buNone/>
            </a:pP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С учетом всех этапов построения сети, срок реализации проекта составит порядка 7 месяцев, суммарные затраты на проект  7 862 316 рублей. Таким образом, критерии успешности управления проектом (сроки, качество, бюджет проекта) выполнены.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12057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052936"/>
          </a:xfrm>
        </p:spPr>
        <p:txBody>
          <a:bodyPr/>
          <a:lstStyle/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62843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</TotalTime>
  <Words>331</Words>
  <Application>Microsoft Office PowerPoint</Application>
  <PresentationFormat>Экран (4:3)</PresentationFormat>
  <Paragraphs>45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Arial</vt:lpstr>
      <vt:lpstr>Calibri</vt:lpstr>
      <vt:lpstr>Тема Office</vt:lpstr>
      <vt:lpstr>Управление проектом подключения к сети Интернет региона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Разработка и внедрение проекта предоставления телекоммуникационных услуг в городе Находка на примере ООО «ОктопусНет», г. Владивосток</dc:title>
  <dc:creator>Ник</dc:creator>
  <cp:lastModifiedBy>Пользователь</cp:lastModifiedBy>
  <cp:revision>10</cp:revision>
  <dcterms:created xsi:type="dcterms:W3CDTF">2015-06-24T12:35:08Z</dcterms:created>
  <dcterms:modified xsi:type="dcterms:W3CDTF">2015-12-09T12:01:28Z</dcterms:modified>
</cp:coreProperties>
</file>